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530" r:id="rId2"/>
    <p:sldId id="602" r:id="rId3"/>
    <p:sldId id="567" r:id="rId4"/>
    <p:sldId id="652" r:id="rId5"/>
    <p:sldId id="605" r:id="rId6"/>
    <p:sldId id="569" r:id="rId7"/>
    <p:sldId id="641" r:id="rId8"/>
    <p:sldId id="631" r:id="rId9"/>
    <p:sldId id="606" r:id="rId10"/>
    <p:sldId id="608" r:id="rId11"/>
    <p:sldId id="642" r:id="rId12"/>
    <p:sldId id="645" r:id="rId13"/>
    <p:sldId id="644" r:id="rId14"/>
    <p:sldId id="615" r:id="rId15"/>
    <p:sldId id="651" r:id="rId16"/>
    <p:sldId id="646" r:id="rId17"/>
    <p:sldId id="647" r:id="rId18"/>
    <p:sldId id="648" r:id="rId19"/>
    <p:sldId id="649" r:id="rId20"/>
    <p:sldId id="619" r:id="rId21"/>
  </p:sldIdLst>
  <p:sldSz cx="9144000" cy="6858000" type="screen4x3"/>
  <p:notesSz cx="7010400" cy="9296400"/>
  <p:defaultTextStyle>
    <a:defPPr>
      <a:defRPr lang="es-MX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FF"/>
    <a:srgbClr val="F3F9FA"/>
    <a:srgbClr val="E7F3F4"/>
    <a:srgbClr val="3C8C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03" autoAdjust="0"/>
    <p:restoredTop sz="89165" autoAdjust="0"/>
  </p:normalViewPr>
  <p:slideViewPr>
    <p:cSldViewPr>
      <p:cViewPr>
        <p:scale>
          <a:sx n="60" d="100"/>
          <a:sy n="60" d="100"/>
        </p:scale>
        <p:origin x="-1734" y="-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00" d="100"/>
          <a:sy n="100" d="100"/>
        </p:scale>
        <p:origin x="-1584" y="456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6520" cy="4647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2230" y="0"/>
            <a:ext cx="3036520" cy="4647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AD302B9-1A72-4566-BD47-90E04BB83E90}" type="datetimeFigureOut">
              <a:rPr lang="es-MX"/>
              <a:pPr>
                <a:defRPr/>
              </a:pPr>
              <a:t>11/06/2012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830160"/>
            <a:ext cx="3036520" cy="46474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2230" y="8830160"/>
            <a:ext cx="3036520" cy="46474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F5CE078-607B-45A0-8A7F-046C360A8724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60737433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6520" cy="464746"/>
          </a:xfrm>
          <a:prstGeom prst="rect">
            <a:avLst/>
          </a:prstGeom>
        </p:spPr>
        <p:txBody>
          <a:bodyPr vert="horz" lIns="92546" tIns="46273" rIns="92546" bIns="4627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2230" y="0"/>
            <a:ext cx="3036520" cy="464746"/>
          </a:xfrm>
          <a:prstGeom prst="rect">
            <a:avLst/>
          </a:prstGeom>
        </p:spPr>
        <p:txBody>
          <a:bodyPr vert="horz" lIns="92546" tIns="46273" rIns="92546" bIns="4627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38B3361-08A3-4E4E-96E0-A767A09B646E}" type="datetimeFigureOut">
              <a:rPr lang="es-MX"/>
              <a:pPr>
                <a:defRPr/>
              </a:pPr>
              <a:t>11/06/2012</a:t>
            </a:fld>
            <a:endParaRPr lang="es-MX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8500"/>
            <a:ext cx="4645025" cy="3484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46" tIns="46273" rIns="92546" bIns="46273" rtlCol="0" anchor="ctr"/>
          <a:lstStyle/>
          <a:p>
            <a:pPr lvl="0"/>
            <a:endParaRPr lang="es-MX" noProof="0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371" y="4415828"/>
            <a:ext cx="5607660" cy="4182707"/>
          </a:xfrm>
          <a:prstGeom prst="rect">
            <a:avLst/>
          </a:prstGeom>
        </p:spPr>
        <p:txBody>
          <a:bodyPr vert="horz" lIns="92546" tIns="46273" rIns="92546" bIns="46273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MX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30160"/>
            <a:ext cx="3036520" cy="464745"/>
          </a:xfrm>
          <a:prstGeom prst="rect">
            <a:avLst/>
          </a:prstGeom>
        </p:spPr>
        <p:txBody>
          <a:bodyPr vert="horz" lIns="92546" tIns="46273" rIns="92546" bIns="4627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2230" y="8830160"/>
            <a:ext cx="3036520" cy="464745"/>
          </a:xfrm>
          <a:prstGeom prst="rect">
            <a:avLst/>
          </a:prstGeom>
        </p:spPr>
        <p:txBody>
          <a:bodyPr vert="horz" lIns="92546" tIns="46273" rIns="92546" bIns="4627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CE10041-F775-4070-831D-DBC97497B4AE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1077635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3972230" y="8830160"/>
            <a:ext cx="3036520" cy="464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536" tIns="46269" rIns="92536" bIns="46269" anchor="b"/>
          <a:lstStyle/>
          <a:p>
            <a:pPr algn="r" defTabSz="909638" eaLnBrk="0" hangingPunct="0"/>
            <a:fld id="{F88B01DD-EAEB-4361-AAC8-F2BC098459FD}" type="slidenum">
              <a:rPr lang="es-ES" sz="1200">
                <a:latin typeface="Times"/>
              </a:rPr>
              <a:pPr algn="r" defTabSz="909638" eaLnBrk="0" hangingPunct="0"/>
              <a:t>1</a:t>
            </a:fld>
            <a:endParaRPr lang="es-ES" sz="1200">
              <a:latin typeface="Times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1100" y="696913"/>
            <a:ext cx="4651375" cy="348773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060" y="4415827"/>
            <a:ext cx="5142280" cy="4184202"/>
          </a:xfrm>
          <a:noFill/>
        </p:spPr>
        <p:txBody>
          <a:bodyPr wrap="square" lIns="92536" tIns="46269" rIns="92536" bIns="46269" numCol="1" anchor="t" anchorCtr="0" compatLnSpc="1">
            <a:prstTxWarp prst="textNoShape">
              <a:avLst/>
            </a:prstTxWarp>
          </a:bodyPr>
          <a:lstStyle/>
          <a:p>
            <a:endParaRPr lang="es-ES" sz="1100" smtClean="0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s-MX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2 Marcador de notas"/>
          <p:cNvSpPr>
            <a:spLocks noGrp="1"/>
          </p:cNvSpPr>
          <p:nvPr>
            <p:ph type="body" idx="1"/>
          </p:nvPr>
        </p:nvSpPr>
        <p:spPr bwMode="auto">
          <a:xfrm>
            <a:off x="456002" y="4416713"/>
            <a:ext cx="6241203" cy="418121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es-ES_tradnl" sz="1400" smtClean="0">
              <a:latin typeface="Arial" charset="0"/>
              <a:cs typeface="Arial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E0BE07C-94DE-4562-B9AE-949F0DA30082}" type="slidenum">
              <a:rPr lang="es-MX" smtClean="0"/>
              <a:pPr>
                <a:defRPr/>
              </a:pPr>
              <a:t>10</a:t>
            </a:fld>
            <a:endParaRPr lang="es-MX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s-MX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>
                <a:solidFill>
                  <a:srgbClr val="002060"/>
                </a:solidFill>
              </a:rPr>
              <a:t>Entró </a:t>
            </a:r>
            <a:r>
              <a:rPr lang="es-MX" dirty="0">
                <a:solidFill>
                  <a:srgbClr val="002060"/>
                </a:solidFill>
              </a:rPr>
              <a:t>en vigor el 2 de agosto de 2011.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E10041-F775-4070-831D-DBC97497B4AE}" type="slidenum">
              <a:rPr lang="es-MX" smtClean="0"/>
              <a:pPr>
                <a:defRPr/>
              </a:pPr>
              <a:t>12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32297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E10041-F775-4070-831D-DBC97497B4AE}" type="slidenum">
              <a:rPr lang="es-MX" smtClean="0"/>
              <a:pPr>
                <a:defRPr/>
              </a:pPr>
              <a:t>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32297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endParaRPr lang="es-MX" dirty="0">
              <a:latin typeface="Arial" pitchFamily="34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379ADC-CE69-4FCE-9A18-2857F66052EC}" type="slidenum">
              <a:rPr lang="es-ES" smtClean="0"/>
              <a:pPr>
                <a:defRPr/>
              </a:pPr>
              <a:t>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379ADC-CE69-4FCE-9A18-2857F66052EC}" type="slidenum">
              <a:rPr lang="es-ES" smtClean="0"/>
              <a:pPr>
                <a:defRPr/>
              </a:pPr>
              <a:t>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8944879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2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dirty="0" smtClean="0">
              <a:latin typeface="Times" pitchFamily="18" charset="0"/>
            </a:endParaRPr>
          </a:p>
        </p:txBody>
      </p:sp>
      <p:sp>
        <p:nvSpPr>
          <p:cNvPr id="20483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496A7E-6FB3-4614-B415-22C333D9EA23}" type="slidenum">
              <a:rPr lang="es-ES" smtClean="0">
                <a:latin typeface="Times" pitchFamily="18" charset="0"/>
              </a:rPr>
              <a:pPr/>
              <a:t>18</a:t>
            </a:fld>
            <a:endParaRPr lang="es-ES" smtClean="0">
              <a:latin typeface="Times" pitchFamily="18" charset="0"/>
            </a:endParaRPr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s-MX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2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dirty="0" smtClean="0">
              <a:latin typeface="Times" pitchFamily="18" charset="0"/>
            </a:endParaRPr>
          </a:p>
        </p:txBody>
      </p:sp>
      <p:sp>
        <p:nvSpPr>
          <p:cNvPr id="20483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496A7E-6FB3-4614-B415-22C333D9EA23}" type="slidenum">
              <a:rPr lang="es-ES" smtClean="0">
                <a:latin typeface="Times" pitchFamily="18" charset="0"/>
              </a:rPr>
              <a:pPr/>
              <a:t>19</a:t>
            </a:fld>
            <a:endParaRPr lang="es-ES" smtClean="0">
              <a:latin typeface="Times" pitchFamily="18" charset="0"/>
            </a:endParaRPr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s-MX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379ADC-CE69-4FCE-9A18-2857F66052EC}" type="slidenum">
              <a:rPr lang="es-ES" smtClean="0"/>
              <a:pPr>
                <a:defRPr/>
              </a:pPr>
              <a:t>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E10041-F775-4070-831D-DBC97497B4AE}" type="slidenum">
              <a:rPr lang="es-MX" smtClean="0"/>
              <a:pPr>
                <a:defRPr/>
              </a:pPr>
              <a:t>2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414938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8002" indent="-28769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50772" indent="-230154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11081" indent="-230154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71390" indent="-230154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31699" indent="-23015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92008" indent="-23015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52317" indent="-23015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912626" indent="-23015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40E4585-8946-4FB0-8EC0-1970E1741E4E}" type="slidenum">
              <a:rPr lang="es-ES" smtClean="0">
                <a:latin typeface="Times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s-ES" smtClean="0">
              <a:latin typeface="Times" pitchFamily="18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es-ES" sz="1400">
              <a:latin typeface="Times" pitchFamily="18" charset="0"/>
            </a:endParaRPr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s-MX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7960" indent="-28767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50709" indent="-23014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10992" indent="-23014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71275" indent="-23014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31559" indent="-2301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91842" indent="-2301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52126" indent="-2301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912410" indent="-2301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0B58A5FE-D160-4F01-B522-6A3EC13B657A}" type="slidenum">
              <a:rPr lang="es-ES" smtClean="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s-ES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4275" y="698500"/>
            <a:ext cx="4645025" cy="34845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844" tIns="46423" rIns="92844" bIns="46423" numCol="1" anchor="t" anchorCtr="0" compatLnSpc="1">
            <a:prstTxWarp prst="textNoShape">
              <a:avLst/>
            </a:prstTxWarp>
          </a:bodyPr>
          <a:lstStyle/>
          <a:p>
            <a:pPr algn="just" eaLnBrk="1" hangingPunct="1"/>
            <a:endParaRPr lang="en-US" b="1" smtClean="0">
              <a:solidFill>
                <a:srgbClr val="000066"/>
              </a:solidFill>
              <a:latin typeface="Trebuchet MS" pitchFamily="34" charset="0"/>
            </a:endParaRPr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s-MX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F160F37-1248-4DF1-9D23-38A1C4202FA1}" type="slidenum">
              <a:rPr lang="es-ES" smtClean="0"/>
              <a:pPr eaLnBrk="1" hangingPunct="1"/>
              <a:t>5</a:t>
            </a:fld>
            <a:endParaRPr lang="es-ES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698500"/>
            <a:ext cx="4645025" cy="3484563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222" tIns="46111" rIns="92222" bIns="46111"/>
          <a:lstStyle/>
          <a:p>
            <a:pPr algn="just" eaLnBrk="1" hangingPunct="1"/>
            <a:endParaRPr lang="en-US" b="1" smtClean="0">
              <a:solidFill>
                <a:srgbClr val="000066"/>
              </a:solidFill>
              <a:latin typeface="Trebuchet MS" pitchFamily="34" charset="0"/>
            </a:endParaRPr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s-MX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8002" indent="-28769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50772" indent="-230154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11081" indent="-230154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71390" indent="-230154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31699" indent="-23015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92008" indent="-23015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52317" indent="-23015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912626" indent="-23015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997BBFD4-8F8B-4E96-9627-9B55B3044911}" type="slidenum">
              <a:rPr lang="es-ES" smtClean="0">
                <a:latin typeface="Times" pitchFamily="18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s-ES" smtClean="0">
              <a:latin typeface="Times" pitchFamily="18" charset="0"/>
            </a:endParaRPr>
          </a:p>
        </p:txBody>
      </p:sp>
      <p:sp>
        <p:nvSpPr>
          <p:cNvPr id="38915" name="Rectangle 7"/>
          <p:cNvSpPr txBox="1">
            <a:spLocks noGrp="1" noChangeArrowheads="1"/>
          </p:cNvSpPr>
          <p:nvPr/>
        </p:nvSpPr>
        <p:spPr bwMode="auto">
          <a:xfrm>
            <a:off x="3971654" y="8830064"/>
            <a:ext cx="3037146" cy="464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69" tIns="46586" rIns="93169" bIns="46586" anchor="b"/>
          <a:lstStyle>
            <a:lvl1pPr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/>
            <a:fld id="{0F6380BC-D492-439E-A90F-C744FE8B92E3}" type="slidenum">
              <a:rPr lang="es-ES" sz="1200">
                <a:latin typeface="Times" pitchFamily="18" charset="0"/>
              </a:rPr>
              <a:pPr algn="r"/>
              <a:t>6</a:t>
            </a:fld>
            <a:endParaRPr lang="es-ES" sz="1200">
              <a:latin typeface="Times" pitchFamily="18" charset="0"/>
            </a:endParaRPr>
          </a:p>
        </p:txBody>
      </p:sp>
      <p:sp>
        <p:nvSpPr>
          <p:cNvPr id="3891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5863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6109" y="4415830"/>
            <a:ext cx="5138185" cy="418425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3169" tIns="46586" rIns="93169" bIns="46586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endParaRPr lang="en-US" sz="1000" b="1">
              <a:latin typeface="Times" pitchFamily="18" charset="0"/>
            </a:endParaRPr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s-MX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379ADC-CE69-4FCE-9A18-2857F66052EC}" type="slidenum">
              <a:rPr lang="es-ES" smtClean="0"/>
              <a:pPr>
                <a:defRPr/>
              </a:pPr>
              <a:t>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225111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es-MX" sz="160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FA53BA0-A81B-409F-9390-74A3994CF1CF}" type="slidenum">
              <a:rPr lang="es-MX" smtClean="0"/>
              <a:pPr>
                <a:defRPr/>
              </a:pPr>
              <a:t>8</a:t>
            </a:fld>
            <a:endParaRPr lang="es-MX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s-MX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2 Marcador de notas"/>
          <p:cNvSpPr>
            <a:spLocks noGrp="1"/>
          </p:cNvSpPr>
          <p:nvPr>
            <p:ph type="body" idx="1"/>
          </p:nvPr>
        </p:nvSpPr>
        <p:spPr bwMode="auto">
          <a:xfrm>
            <a:off x="456002" y="4416713"/>
            <a:ext cx="6241203" cy="418121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es-MX" sz="2000" smtClean="0">
              <a:latin typeface="Arial" charset="0"/>
              <a:cs typeface="Arial" charset="0"/>
            </a:endParaRPr>
          </a:p>
          <a:p>
            <a:pPr algn="just"/>
            <a:endParaRPr lang="es-MX" sz="2000" smtClean="0">
              <a:latin typeface="Arial" charset="0"/>
              <a:cs typeface="Arial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A3847E6-DFB5-4AAB-A950-93E4895910D0}" type="slidenum">
              <a:rPr lang="es-MX" smtClean="0"/>
              <a:pPr>
                <a:defRPr/>
              </a:pPr>
              <a:t>9</a:t>
            </a:fld>
            <a:endParaRPr lang="es-MX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 userDrawn="1"/>
        </p:nvSpPr>
        <p:spPr>
          <a:xfrm>
            <a:off x="0" y="6442075"/>
            <a:ext cx="9144000" cy="400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2000" dirty="0">
              <a:latin typeface="+mn-lt"/>
            </a:endParaRPr>
          </a:p>
        </p:txBody>
      </p:sp>
      <p:sp>
        <p:nvSpPr>
          <p:cNvPr id="5" name="4 CuadroTexto"/>
          <p:cNvSpPr txBox="1"/>
          <p:nvPr userDrawn="1"/>
        </p:nvSpPr>
        <p:spPr>
          <a:xfrm>
            <a:off x="0" y="0"/>
            <a:ext cx="9144000" cy="76993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4400" dirty="0">
              <a:latin typeface="+mn-lt"/>
            </a:endParaRPr>
          </a:p>
        </p:txBody>
      </p:sp>
      <p:sp>
        <p:nvSpPr>
          <p:cNvPr id="6" name="5 CuadroTexto"/>
          <p:cNvSpPr txBox="1"/>
          <p:nvPr userDrawn="1"/>
        </p:nvSpPr>
        <p:spPr>
          <a:xfrm>
            <a:off x="0" y="6457950"/>
            <a:ext cx="8286750" cy="40005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2000" dirty="0">
              <a:latin typeface="+mn-lt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A705E8-0E0E-4F8D-996D-5BF7DCC2B3AF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 userDrawn="1"/>
        </p:nvSpPr>
        <p:spPr>
          <a:xfrm>
            <a:off x="0" y="6442075"/>
            <a:ext cx="9144000" cy="400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2000" dirty="0">
              <a:latin typeface="+mn-lt"/>
            </a:endParaRPr>
          </a:p>
        </p:txBody>
      </p:sp>
      <p:sp>
        <p:nvSpPr>
          <p:cNvPr id="5" name="4 CuadroTexto"/>
          <p:cNvSpPr txBox="1"/>
          <p:nvPr userDrawn="1"/>
        </p:nvSpPr>
        <p:spPr>
          <a:xfrm>
            <a:off x="0" y="0"/>
            <a:ext cx="9144000" cy="76993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4400" dirty="0">
              <a:latin typeface="+mn-lt"/>
            </a:endParaRPr>
          </a:p>
        </p:txBody>
      </p:sp>
      <p:sp>
        <p:nvSpPr>
          <p:cNvPr id="6" name="5 CuadroTexto"/>
          <p:cNvSpPr txBox="1"/>
          <p:nvPr userDrawn="1"/>
        </p:nvSpPr>
        <p:spPr>
          <a:xfrm>
            <a:off x="0" y="6457950"/>
            <a:ext cx="8286750" cy="40005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2000" dirty="0">
              <a:latin typeface="+mn-lt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208C74-4A15-4646-8608-45F541C8AF5C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 userDrawn="1"/>
        </p:nvSpPr>
        <p:spPr>
          <a:xfrm>
            <a:off x="0" y="6442075"/>
            <a:ext cx="9144000" cy="400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2000" dirty="0">
              <a:latin typeface="+mn-lt"/>
            </a:endParaRPr>
          </a:p>
        </p:txBody>
      </p:sp>
      <p:sp>
        <p:nvSpPr>
          <p:cNvPr id="3" name="2 CuadroTexto"/>
          <p:cNvSpPr txBox="1"/>
          <p:nvPr userDrawn="1"/>
        </p:nvSpPr>
        <p:spPr>
          <a:xfrm>
            <a:off x="0" y="0"/>
            <a:ext cx="9144000" cy="76993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4400" dirty="0">
              <a:latin typeface="+mn-lt"/>
            </a:endParaRPr>
          </a:p>
        </p:txBody>
      </p:sp>
      <p:sp>
        <p:nvSpPr>
          <p:cNvPr id="4" name="3 CuadroTexto"/>
          <p:cNvSpPr txBox="1"/>
          <p:nvPr userDrawn="1"/>
        </p:nvSpPr>
        <p:spPr>
          <a:xfrm>
            <a:off x="0" y="6457950"/>
            <a:ext cx="8286750" cy="40005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2000" dirty="0">
              <a:latin typeface="+mn-lt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ido nue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6" descr="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9" r="819" b="6667"/>
          <a:stretch>
            <a:fillRect/>
          </a:stretch>
        </p:blipFill>
        <p:spPr bwMode="auto">
          <a:xfrm>
            <a:off x="0" y="-26988"/>
            <a:ext cx="9144000" cy="6400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32074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s-MX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879CFE8-7263-4F4E-A861-834595DEA573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6" r:id="rId1"/>
    <p:sldLayoutId id="2147483837" r:id="rId2"/>
    <p:sldLayoutId id="2147483838" r:id="rId3"/>
    <p:sldLayoutId id="2147483839" r:id="rId4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Hoja_de_c_lculo_de_Microsoft_Excel_97-20032.xls"/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emf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emf"/><Relationship Id="rId11" Type="http://schemas.openxmlformats.org/officeDocument/2006/relationships/oleObject" Target="../embeddings/Hoja_de_c_lculo_de_Microsoft_Excel_97-20033.xls"/><Relationship Id="rId5" Type="http://schemas.openxmlformats.org/officeDocument/2006/relationships/oleObject" Target="../embeddings/Hoja_de_c_lculo_de_Microsoft_Excel_97-20031.xls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1916113"/>
            <a:ext cx="9144000" cy="30972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 sz="2400" dirty="0">
              <a:latin typeface="Times"/>
            </a:endParaRP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0" y="1916113"/>
            <a:ext cx="2286000" cy="2017712"/>
          </a:xfrm>
          <a:prstGeom prst="rect">
            <a:avLst/>
          </a:prstGeom>
          <a:solidFill>
            <a:srgbClr val="20A3DE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 sz="2400" dirty="0">
              <a:latin typeface="Times"/>
            </a:endParaRP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8929" y="1912739"/>
            <a:ext cx="6291263" cy="2092325"/>
          </a:xfrm>
          <a:prstGeom prst="rect">
            <a:avLst/>
          </a:prstGeom>
          <a:solidFill>
            <a:srgbClr val="003366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s-MX" sz="2400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América Latina, </a:t>
            </a:r>
          </a:p>
          <a:p>
            <a:pPr algn="ctr" eaLnBrk="0" hangingPunct="0"/>
            <a:r>
              <a:rPr lang="es-MX" sz="2400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nuevas oportunidades de </a:t>
            </a:r>
          </a:p>
          <a:p>
            <a:pPr algn="ctr" eaLnBrk="0" hangingPunct="0"/>
            <a:r>
              <a:rPr lang="es-MX" sz="2400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negocios</a:t>
            </a:r>
            <a:endParaRPr lang="es-MX" sz="2400" b="1" dirty="0">
              <a:solidFill>
                <a:schemeClr val="bg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5291138" y="1916113"/>
            <a:ext cx="1152525" cy="2017712"/>
          </a:xfrm>
          <a:prstGeom prst="rect">
            <a:avLst/>
          </a:prstGeom>
          <a:solidFill>
            <a:srgbClr val="166E9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 sz="2400">
              <a:latin typeface="Times"/>
            </a:endParaRP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8429625" y="1916113"/>
            <a:ext cx="714375" cy="2012950"/>
          </a:xfrm>
          <a:prstGeom prst="rect">
            <a:avLst/>
          </a:prstGeom>
          <a:solidFill>
            <a:srgbClr val="7BB3C7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 sz="2400">
              <a:latin typeface="Times"/>
            </a:endParaRP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0" y="-26988"/>
            <a:ext cx="9324975" cy="208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pic>
        <p:nvPicPr>
          <p:cNvPr id="34827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4607" y="1916113"/>
            <a:ext cx="2155825" cy="302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30" name="Text Box 3"/>
          <p:cNvSpPr txBox="1">
            <a:spLocks noChangeArrowheads="1"/>
          </p:cNvSpPr>
          <p:nvPr/>
        </p:nvSpPr>
        <p:spPr bwMode="auto">
          <a:xfrm>
            <a:off x="6443663" y="5824538"/>
            <a:ext cx="2736849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s-MX" sz="2000" b="1" dirty="0" smtClean="0">
                <a:solidFill>
                  <a:srgbClr val="002060"/>
                </a:solidFill>
                <a:cs typeface="Arial" charset="0"/>
              </a:rPr>
              <a:t>Noviembre 2011</a:t>
            </a:r>
            <a:endParaRPr lang="en-US" sz="2000" b="1" dirty="0">
              <a:solidFill>
                <a:srgbClr val="002060"/>
              </a:solidFill>
              <a:cs typeface="Arial" charset="0"/>
            </a:endParaRPr>
          </a:p>
        </p:txBody>
      </p:sp>
      <p:sp>
        <p:nvSpPr>
          <p:cNvPr id="5131" name="Text Box 9"/>
          <p:cNvSpPr txBox="1">
            <a:spLocks noChangeArrowheads="1"/>
          </p:cNvSpPr>
          <p:nvPr/>
        </p:nvSpPr>
        <p:spPr bwMode="auto">
          <a:xfrm>
            <a:off x="-71438" y="4509120"/>
            <a:ext cx="695007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000" b="1" dirty="0" smtClean="0">
                <a:solidFill>
                  <a:srgbClr val="C00000"/>
                </a:solidFill>
              </a:rPr>
              <a:t>Eduardo Ramos Avalos</a:t>
            </a:r>
          </a:p>
          <a:p>
            <a:pPr algn="ctr"/>
            <a:r>
              <a:rPr lang="es-MX" sz="2000" b="1" dirty="0" smtClean="0">
                <a:solidFill>
                  <a:srgbClr val="C00000"/>
                </a:solidFill>
              </a:rPr>
              <a:t>Jefe de la Unidad de Coordinación de</a:t>
            </a:r>
          </a:p>
          <a:p>
            <a:pPr algn="ctr"/>
            <a:r>
              <a:rPr lang="es-MX" sz="2000" b="1" dirty="0" smtClean="0">
                <a:solidFill>
                  <a:srgbClr val="C00000"/>
                </a:solidFill>
              </a:rPr>
              <a:t> Negociaciones Internacionales</a:t>
            </a:r>
            <a:endParaRPr lang="es-MX" sz="2000" b="1" dirty="0">
              <a:solidFill>
                <a:srgbClr val="C00000"/>
              </a:solidFill>
            </a:endParaRPr>
          </a:p>
        </p:txBody>
      </p:sp>
      <p:sp>
        <p:nvSpPr>
          <p:cNvPr id="5129" name="Rectangle 8"/>
          <p:cNvSpPr>
            <a:spLocks noChangeArrowheads="1"/>
          </p:cNvSpPr>
          <p:nvPr/>
        </p:nvSpPr>
        <p:spPr bwMode="auto">
          <a:xfrm>
            <a:off x="1" y="4941888"/>
            <a:ext cx="9144000" cy="191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 sz="2400">
              <a:ln>
                <a:solidFill>
                  <a:schemeClr val="tx1"/>
                </a:solidFill>
              </a:ln>
              <a:latin typeface="Time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xit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4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animBg="1"/>
      <p:bldP spid="34820" grpId="0" animBg="1"/>
      <p:bldP spid="34821" grpId="0" animBg="1"/>
      <p:bldP spid="34821" grpId="1" animBg="1"/>
      <p:bldP spid="3482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0"/>
          <p:cNvSpPr>
            <a:spLocks noChangeArrowheads="1"/>
          </p:cNvSpPr>
          <p:nvPr/>
        </p:nvSpPr>
        <p:spPr bwMode="auto">
          <a:xfrm>
            <a:off x="168275" y="836712"/>
            <a:ext cx="8651875" cy="4537075"/>
          </a:xfrm>
          <a:prstGeom prst="rect">
            <a:avLst/>
          </a:prstGeom>
          <a:noFill/>
          <a:ln>
            <a:noFill/>
          </a:ln>
          <a:extLst/>
        </p:spPr>
        <p:txBody>
          <a:bodyPr lIns="91436" tIns="45718" rIns="91436" bIns="45718"/>
          <a:lstStyle/>
          <a:p>
            <a:pPr lvl="1" indent="-457200" algn="just" eaLnBrk="0" hangingPunct="0"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ü"/>
              <a:defRPr/>
            </a:pPr>
            <a:r>
              <a:rPr lang="es-MX" sz="2400" b="1" dirty="0">
                <a:solidFill>
                  <a:srgbClr val="C00000"/>
                </a:solidFill>
                <a:latin typeface="Arial" pitchFamily="34" charset="0"/>
                <a:cs typeface="Times New Roman" pitchFamily="18" charset="0"/>
              </a:rPr>
              <a:t>Mercado natural </a:t>
            </a:r>
            <a:r>
              <a:rPr lang="es-MX" sz="2400" dirty="0">
                <a:solidFill>
                  <a:srgbClr val="002060"/>
                </a:solidFill>
                <a:latin typeface="Arial" pitchFamily="34" charset="0"/>
                <a:cs typeface="Times New Roman" pitchFamily="18" charset="0"/>
              </a:rPr>
              <a:t>para productos y servicios mexicanos, particularmente para las </a:t>
            </a:r>
            <a:r>
              <a:rPr lang="es-MX" sz="2400" dirty="0" err="1">
                <a:solidFill>
                  <a:srgbClr val="002060"/>
                </a:solidFill>
                <a:latin typeface="Arial" pitchFamily="34" charset="0"/>
                <a:cs typeface="Times New Roman" pitchFamily="18" charset="0"/>
              </a:rPr>
              <a:t>PyMEs</a:t>
            </a:r>
            <a:r>
              <a:rPr lang="es-MX" sz="2400" dirty="0">
                <a:solidFill>
                  <a:srgbClr val="002060"/>
                </a:solidFill>
                <a:latin typeface="Arial" pitchFamily="34" charset="0"/>
                <a:cs typeface="Times New Roman" pitchFamily="18" charset="0"/>
              </a:rPr>
              <a:t>.</a:t>
            </a:r>
          </a:p>
          <a:p>
            <a:pPr marL="171450" lvl="1" indent="-171450" algn="just" eaLnBrk="0" hangingPunct="0"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ü"/>
              <a:defRPr/>
            </a:pPr>
            <a:endParaRPr lang="es-MX" sz="2400" dirty="0">
              <a:solidFill>
                <a:srgbClr val="002060"/>
              </a:solidFill>
              <a:latin typeface="Arial" pitchFamily="34" charset="0"/>
              <a:cs typeface="Times New Roman" pitchFamily="18" charset="0"/>
            </a:endParaRPr>
          </a:p>
          <a:p>
            <a:pPr marL="457200" indent="-457200" algn="just" eaLnBrk="0" hangingPunct="0"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ü"/>
              <a:defRPr/>
            </a:pPr>
            <a:r>
              <a:rPr lang="es-MX" sz="2400" b="1" dirty="0">
                <a:solidFill>
                  <a:srgbClr val="C00000"/>
                </a:solidFill>
                <a:latin typeface="Arial" pitchFamily="34" charset="0"/>
                <a:cs typeface="Times New Roman" pitchFamily="18" charset="0"/>
              </a:rPr>
              <a:t>450 millones de consumidores</a:t>
            </a:r>
            <a:r>
              <a:rPr lang="es-MX" sz="2400" b="1" dirty="0">
                <a:solidFill>
                  <a:srgbClr val="FF0000"/>
                </a:solidFill>
                <a:latin typeface="Arial" pitchFamily="34" charset="0"/>
                <a:cs typeface="Times New Roman" pitchFamily="18" charset="0"/>
              </a:rPr>
              <a:t> </a:t>
            </a:r>
            <a:r>
              <a:rPr lang="es-MX" sz="2400" dirty="0">
                <a:solidFill>
                  <a:srgbClr val="002060"/>
                </a:solidFill>
                <a:latin typeface="Arial" pitchFamily="34" charset="0"/>
                <a:cs typeface="Times New Roman" pitchFamily="18" charset="0"/>
              </a:rPr>
              <a:t>potenciales, superior a los de EE.UU. y Canadá - 340 millones.</a:t>
            </a:r>
          </a:p>
          <a:p>
            <a:pPr marL="285750" indent="-285750" algn="just" eaLnBrk="0" hangingPunct="0"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ü"/>
              <a:defRPr/>
            </a:pPr>
            <a:endParaRPr lang="es-MX" sz="2400" dirty="0">
              <a:solidFill>
                <a:srgbClr val="002060"/>
              </a:solidFill>
              <a:latin typeface="Arial" pitchFamily="34" charset="0"/>
              <a:cs typeface="Times New Roman" pitchFamily="18" charset="0"/>
            </a:endParaRPr>
          </a:p>
          <a:p>
            <a:pPr marL="457200" indent="-457200" algn="just" eaLnBrk="0" hangingPunct="0"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ü"/>
              <a:defRPr/>
            </a:pPr>
            <a:r>
              <a:rPr lang="es-MX" sz="2400" dirty="0" smtClean="0">
                <a:solidFill>
                  <a:srgbClr val="002060"/>
                </a:solidFill>
                <a:latin typeface="Arial" pitchFamily="34" charset="0"/>
                <a:cs typeface="Times New Roman" pitchFamily="18" charset="0"/>
              </a:rPr>
              <a:t>Después </a:t>
            </a:r>
            <a:r>
              <a:rPr lang="es-MX" sz="2400" dirty="0">
                <a:solidFill>
                  <a:srgbClr val="002060"/>
                </a:solidFill>
                <a:latin typeface="Arial" pitchFamily="34" charset="0"/>
                <a:cs typeface="Times New Roman" pitchFamily="18" charset="0"/>
              </a:rPr>
              <a:t>de Asia, </a:t>
            </a:r>
            <a:r>
              <a:rPr lang="es-MX" sz="2400" b="1" dirty="0">
                <a:solidFill>
                  <a:srgbClr val="002060"/>
                </a:solidFill>
                <a:latin typeface="Arial" pitchFamily="34" charset="0"/>
                <a:cs typeface="Times New Roman" pitchFamily="18" charset="0"/>
              </a:rPr>
              <a:t>región con </a:t>
            </a:r>
            <a:r>
              <a:rPr lang="es-MX" sz="2400" b="1" dirty="0">
                <a:solidFill>
                  <a:srgbClr val="C00000"/>
                </a:solidFill>
                <a:latin typeface="Arial" pitchFamily="34" charset="0"/>
                <a:cs typeface="Times New Roman" pitchFamily="18" charset="0"/>
              </a:rPr>
              <a:t>mayor tasa de crecimiento</a:t>
            </a:r>
            <a:r>
              <a:rPr lang="es-MX" sz="2400" b="1" dirty="0">
                <a:solidFill>
                  <a:srgbClr val="FF0000"/>
                </a:solidFill>
                <a:latin typeface="Arial" pitchFamily="34" charset="0"/>
                <a:cs typeface="Times New Roman" pitchFamily="18" charset="0"/>
              </a:rPr>
              <a:t> </a:t>
            </a:r>
            <a:r>
              <a:rPr lang="es-MX" sz="2400" b="1" dirty="0">
                <a:solidFill>
                  <a:srgbClr val="002060"/>
                </a:solidFill>
                <a:latin typeface="Arial" pitchFamily="34" charset="0"/>
                <a:cs typeface="Times New Roman" pitchFamily="18" charset="0"/>
              </a:rPr>
              <a:t>del PIB -  5% promedio anual </a:t>
            </a:r>
            <a:r>
              <a:rPr lang="es-MX" sz="2400" dirty="0">
                <a:solidFill>
                  <a:srgbClr val="002060"/>
                </a:solidFill>
                <a:latin typeface="Arial" pitchFamily="34" charset="0"/>
                <a:cs typeface="Times New Roman" pitchFamily="18" charset="0"/>
              </a:rPr>
              <a:t>en los últimos cinco años.</a:t>
            </a:r>
          </a:p>
          <a:p>
            <a:pPr algn="just" eaLnBrk="0" hangingPunct="0">
              <a:spcAft>
                <a:spcPts val="0"/>
              </a:spcAft>
              <a:buClr>
                <a:srgbClr val="FF0000"/>
              </a:buClr>
              <a:defRPr/>
            </a:pPr>
            <a:endParaRPr lang="es-MX" sz="2400" dirty="0">
              <a:solidFill>
                <a:srgbClr val="002060"/>
              </a:solidFill>
              <a:latin typeface="Arial" pitchFamily="34" charset="0"/>
              <a:cs typeface="Times New Roman" pitchFamily="18" charset="0"/>
            </a:endParaRPr>
          </a:p>
          <a:p>
            <a:pPr marL="457200" indent="-457200" algn="just" eaLnBrk="0" hangingPunct="0"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ü"/>
              <a:defRPr/>
            </a:pPr>
            <a:r>
              <a:rPr lang="es-MX" sz="2400" b="1" dirty="0" smtClean="0">
                <a:solidFill>
                  <a:srgbClr val="C00000"/>
                </a:solidFill>
                <a:latin typeface="Arial" pitchFamily="34" charset="0"/>
                <a:cs typeface="Times New Roman" pitchFamily="18" charset="0"/>
              </a:rPr>
              <a:t>550 </a:t>
            </a:r>
            <a:r>
              <a:rPr lang="es-MX" sz="2400" b="1" dirty="0">
                <a:solidFill>
                  <a:srgbClr val="C00000"/>
                </a:solidFill>
                <a:latin typeface="Arial" pitchFamily="34" charset="0"/>
                <a:cs typeface="Times New Roman" pitchFamily="18" charset="0"/>
              </a:rPr>
              <a:t>mil millones </a:t>
            </a:r>
            <a:r>
              <a:rPr lang="es-MX" sz="2400" dirty="0">
                <a:solidFill>
                  <a:srgbClr val="002060"/>
                </a:solidFill>
                <a:latin typeface="Arial" pitchFamily="34" charset="0"/>
                <a:cs typeface="Times New Roman" pitchFamily="18" charset="0"/>
              </a:rPr>
              <a:t>de dólares de importaciones en 2008 (más del doble de lo que México le vende a </a:t>
            </a:r>
            <a:r>
              <a:rPr lang="es-MX" sz="2400" dirty="0" smtClean="0">
                <a:solidFill>
                  <a:srgbClr val="002060"/>
                </a:solidFill>
                <a:latin typeface="Arial" pitchFamily="34" charset="0"/>
                <a:cs typeface="Times New Roman" pitchFamily="18" charset="0"/>
              </a:rPr>
              <a:t>EEUU).</a:t>
            </a:r>
            <a:endParaRPr lang="es-MX" sz="2400" dirty="0">
              <a:solidFill>
                <a:srgbClr val="002060"/>
              </a:solidFill>
              <a:latin typeface="Arial" pitchFamily="34" charset="0"/>
              <a:cs typeface="Times New Roman" pitchFamily="18" charset="0"/>
            </a:endParaRPr>
          </a:p>
          <a:p>
            <a:pPr marL="285750" indent="-285750" algn="just" eaLnBrk="0" hangingPunct="0"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ü"/>
              <a:defRPr/>
            </a:pPr>
            <a:endParaRPr lang="es-MX" sz="2400" dirty="0">
              <a:solidFill>
                <a:srgbClr val="002060"/>
              </a:solidFill>
              <a:latin typeface="Arial" pitchFamily="34" charset="0"/>
              <a:cs typeface="Times New Roman" pitchFamily="18" charset="0"/>
            </a:endParaRPr>
          </a:p>
          <a:p>
            <a:pPr lvl="1" indent="-457200" algn="just" eaLnBrk="0" hangingPunct="0">
              <a:spcAft>
                <a:spcPts val="0"/>
              </a:spcAft>
              <a:buClr>
                <a:srgbClr val="C00000"/>
              </a:buClr>
              <a:buSzPct val="120000"/>
              <a:buFont typeface="Wingdings" pitchFamily="2" charset="2"/>
              <a:buChar char="ü"/>
              <a:defRPr/>
            </a:pPr>
            <a:r>
              <a:rPr lang="es-MX" sz="2400" dirty="0" smtClean="0">
                <a:solidFill>
                  <a:srgbClr val="002060"/>
                </a:solidFill>
                <a:latin typeface="Arial" pitchFamily="34" charset="0"/>
                <a:cs typeface="Times New Roman" pitchFamily="18" charset="0"/>
              </a:rPr>
              <a:t>Destino </a:t>
            </a:r>
            <a:r>
              <a:rPr lang="es-MX" sz="2400" dirty="0">
                <a:solidFill>
                  <a:srgbClr val="002060"/>
                </a:solidFill>
                <a:latin typeface="Arial" pitchFamily="34" charset="0"/>
                <a:cs typeface="Times New Roman" pitchFamily="18" charset="0"/>
              </a:rPr>
              <a:t>de </a:t>
            </a:r>
            <a:r>
              <a:rPr lang="es-MX" sz="2400" b="1" dirty="0">
                <a:solidFill>
                  <a:srgbClr val="C00000"/>
                </a:solidFill>
                <a:latin typeface="Arial" pitchFamily="34" charset="0"/>
                <a:cs typeface="Times New Roman" pitchFamily="18" charset="0"/>
              </a:rPr>
              <a:t>50 mil millones</a:t>
            </a:r>
            <a:r>
              <a:rPr lang="es-MX" sz="2400" b="1" dirty="0">
                <a:solidFill>
                  <a:srgbClr val="FF0000"/>
                </a:solidFill>
                <a:latin typeface="Arial" pitchFamily="34" charset="0"/>
                <a:cs typeface="Times New Roman" pitchFamily="18" charset="0"/>
              </a:rPr>
              <a:t> </a:t>
            </a:r>
            <a:r>
              <a:rPr lang="es-MX" sz="2400" dirty="0">
                <a:solidFill>
                  <a:srgbClr val="002060"/>
                </a:solidFill>
                <a:latin typeface="Arial" pitchFamily="34" charset="0"/>
                <a:cs typeface="Times New Roman" pitchFamily="18" charset="0"/>
              </a:rPr>
              <a:t>de inversión mexicana.</a:t>
            </a:r>
          </a:p>
          <a:p>
            <a:pPr marL="457200" indent="-457200" algn="just" eaLnBrk="0" hangingPunct="0">
              <a:spcBef>
                <a:spcPct val="20000"/>
              </a:spcBef>
              <a:buClr>
                <a:srgbClr val="C00000"/>
              </a:buClr>
              <a:buFont typeface="Wingdings" pitchFamily="2" charset="2"/>
              <a:buChar char="ü"/>
              <a:defRPr/>
            </a:pPr>
            <a:endParaRPr lang="es-MX" sz="2400" dirty="0"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11267" name="Rectangle 1475"/>
          <p:cNvSpPr>
            <a:spLocks noChangeArrowheads="1"/>
          </p:cNvSpPr>
          <p:nvPr/>
        </p:nvSpPr>
        <p:spPr bwMode="auto">
          <a:xfrm>
            <a:off x="-220575" y="404664"/>
            <a:ext cx="9109075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r" eaLnBrk="0" hangingPunct="0"/>
            <a:r>
              <a:rPr lang="es-MX" sz="2800" b="1" dirty="0" smtClean="0">
                <a:solidFill>
                  <a:srgbClr val="C00000"/>
                </a:solidFill>
                <a:cs typeface="Arial" charset="0"/>
              </a:rPr>
              <a:t>a) ¿Por </a:t>
            </a:r>
            <a:r>
              <a:rPr lang="es-MX" sz="2800" b="1" dirty="0">
                <a:solidFill>
                  <a:srgbClr val="C00000"/>
                </a:solidFill>
                <a:cs typeface="Arial" charset="0"/>
              </a:rPr>
              <a:t>qué América Latina?</a:t>
            </a:r>
          </a:p>
        </p:txBody>
      </p:sp>
      <p:sp>
        <p:nvSpPr>
          <p:cNvPr id="5" name="Rectangle 1475"/>
          <p:cNvSpPr>
            <a:spLocks noChangeArrowheads="1"/>
          </p:cNvSpPr>
          <p:nvPr/>
        </p:nvSpPr>
        <p:spPr bwMode="auto">
          <a:xfrm>
            <a:off x="-216596" y="-27384"/>
            <a:ext cx="9109076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marL="857250" indent="-857250" algn="r" eaLnBrk="0" hangingPunct="0"/>
            <a:r>
              <a:rPr lang="es-MX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II. Estrategia </a:t>
            </a:r>
            <a:r>
              <a:rPr lang="es-MX" sz="3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de negociaciones</a:t>
            </a:r>
          </a:p>
        </p:txBody>
      </p:sp>
      <p:sp>
        <p:nvSpPr>
          <p:cNvPr id="6" name="3 Marcador de número de diapositiva"/>
          <p:cNvSpPr txBox="1">
            <a:spLocks/>
          </p:cNvSpPr>
          <p:nvPr/>
        </p:nvSpPr>
        <p:spPr>
          <a:xfrm>
            <a:off x="8172400" y="6432000"/>
            <a:ext cx="802432" cy="365125"/>
          </a:xfrm>
          <a:prstGeom prst="rect">
            <a:avLst/>
          </a:prstGeom>
        </p:spPr>
        <p:txBody>
          <a:bodyPr/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>
              <a:defRPr/>
            </a:pPr>
            <a:fld id="{DA208C74-4A15-4646-8608-45F541C8AF5C}" type="slidenum">
              <a:rPr lang="es-MX" sz="1200" smtClean="0">
                <a:latin typeface="Arial" pitchFamily="34" charset="0"/>
                <a:cs typeface="Arial" pitchFamily="34" charset="0"/>
              </a:rPr>
              <a:pPr algn="r">
                <a:defRPr/>
              </a:pPr>
              <a:t>10</a:t>
            </a:fld>
            <a:endParaRPr lang="es-MX" sz="1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4523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75"/>
          <p:cNvSpPr>
            <a:spLocks noChangeArrowheads="1"/>
          </p:cNvSpPr>
          <p:nvPr/>
        </p:nvSpPr>
        <p:spPr bwMode="auto">
          <a:xfrm>
            <a:off x="-72579" y="164505"/>
            <a:ext cx="9109075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r" eaLnBrk="0" hangingPunct="0"/>
            <a:r>
              <a:rPr lang="es-MX" sz="3200" b="1" dirty="0" smtClean="0">
                <a:solidFill>
                  <a:srgbClr val="C00000"/>
                </a:solidFill>
                <a:cs typeface="Arial" charset="0"/>
              </a:rPr>
              <a:t>b) Iniciativas Bilaterales</a:t>
            </a:r>
          </a:p>
          <a:p>
            <a:pPr algn="r" eaLnBrk="0" hangingPunct="0"/>
            <a:r>
              <a:rPr lang="es-MX" sz="2800" b="1" dirty="0" smtClean="0">
                <a:solidFill>
                  <a:srgbClr val="C00000"/>
                </a:solidFill>
                <a:cs typeface="Arial" charset="0"/>
              </a:rPr>
              <a:t>Colombia: Profundización del TLC</a:t>
            </a:r>
            <a:endParaRPr lang="es-MX" sz="2800" b="1" dirty="0">
              <a:solidFill>
                <a:srgbClr val="C00000"/>
              </a:solidFill>
              <a:cs typeface="Arial" charset="0"/>
            </a:endParaRPr>
          </a:p>
        </p:txBody>
      </p:sp>
      <p:sp>
        <p:nvSpPr>
          <p:cNvPr id="3" name="Rectangle 30"/>
          <p:cNvSpPr>
            <a:spLocks noChangeArrowheads="1"/>
          </p:cNvSpPr>
          <p:nvPr/>
        </p:nvSpPr>
        <p:spPr bwMode="auto">
          <a:xfrm>
            <a:off x="168275" y="836712"/>
            <a:ext cx="8651875" cy="5400600"/>
          </a:xfrm>
          <a:prstGeom prst="rect">
            <a:avLst/>
          </a:prstGeom>
          <a:noFill/>
          <a:ln>
            <a:noFill/>
          </a:ln>
          <a:extLst/>
        </p:spPr>
        <p:txBody>
          <a:bodyPr lIns="91436" tIns="45718" rIns="91436" bIns="45718"/>
          <a:lstStyle/>
          <a:p>
            <a:pPr lvl="1" indent="-457200" algn="just" eaLnBrk="0" hangingPunct="0"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ü"/>
              <a:defRPr/>
            </a:pPr>
            <a:r>
              <a:rPr lang="es-MX" sz="2400" dirty="0" smtClean="0">
                <a:solidFill>
                  <a:srgbClr val="002060"/>
                </a:solidFill>
                <a:latin typeface="Arial" pitchFamily="34" charset="0"/>
                <a:cs typeface="Times New Roman" pitchFamily="18" charset="0"/>
              </a:rPr>
              <a:t>1995: TLC G3 (México, Colombia y Venezuela).</a:t>
            </a:r>
            <a:endParaRPr lang="es-MX" sz="2400" dirty="0">
              <a:solidFill>
                <a:srgbClr val="002060"/>
              </a:solidFill>
              <a:latin typeface="Arial" pitchFamily="34" charset="0"/>
              <a:cs typeface="Times New Roman" pitchFamily="18" charset="0"/>
            </a:endParaRPr>
          </a:p>
          <a:p>
            <a:pPr marL="171450" lvl="1" indent="-171450" algn="just" eaLnBrk="0" hangingPunct="0"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ü"/>
              <a:defRPr/>
            </a:pPr>
            <a:endParaRPr lang="es-MX" sz="2400" dirty="0">
              <a:solidFill>
                <a:srgbClr val="002060"/>
              </a:solidFill>
              <a:latin typeface="Arial" pitchFamily="34" charset="0"/>
              <a:cs typeface="Times New Roman" pitchFamily="18" charset="0"/>
            </a:endParaRPr>
          </a:p>
          <a:p>
            <a:pPr marL="457200" indent="-457200" algn="just" eaLnBrk="0" hangingPunct="0"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ü"/>
              <a:defRPr/>
            </a:pPr>
            <a:r>
              <a:rPr lang="es-MX" sz="2400" dirty="0" smtClean="0">
                <a:solidFill>
                  <a:srgbClr val="002060"/>
                </a:solidFill>
                <a:latin typeface="Arial" pitchFamily="34" charset="0"/>
                <a:cs typeface="Times New Roman" pitchFamily="18" charset="0"/>
              </a:rPr>
              <a:t>2006: Venezuela denuncia el TLC.</a:t>
            </a:r>
            <a:endParaRPr lang="es-MX" sz="2400" dirty="0">
              <a:solidFill>
                <a:srgbClr val="002060"/>
              </a:solidFill>
              <a:latin typeface="Arial" pitchFamily="34" charset="0"/>
              <a:cs typeface="Times New Roman" pitchFamily="18" charset="0"/>
            </a:endParaRPr>
          </a:p>
          <a:p>
            <a:pPr marL="285750" indent="-285750" algn="just" eaLnBrk="0" hangingPunct="0"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ü"/>
              <a:defRPr/>
            </a:pPr>
            <a:endParaRPr lang="es-MX" sz="2400" dirty="0">
              <a:solidFill>
                <a:srgbClr val="002060"/>
              </a:solidFill>
              <a:latin typeface="Arial" pitchFamily="34" charset="0"/>
              <a:cs typeface="Times New Roman" pitchFamily="18" charset="0"/>
            </a:endParaRPr>
          </a:p>
          <a:p>
            <a:pPr marL="457200" indent="-457200" algn="just" eaLnBrk="0" hangingPunct="0"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ü"/>
              <a:defRPr/>
            </a:pPr>
            <a:r>
              <a:rPr lang="es-MX" sz="2400" dirty="0" smtClean="0">
                <a:solidFill>
                  <a:srgbClr val="002060"/>
                </a:solidFill>
                <a:latin typeface="Arial" pitchFamily="34" charset="0"/>
                <a:cs typeface="Times New Roman" pitchFamily="18" charset="0"/>
              </a:rPr>
              <a:t>2007: Adecuación y profundización del TLC con Colombia.</a:t>
            </a:r>
            <a:endParaRPr lang="es-MX" sz="2400" dirty="0">
              <a:solidFill>
                <a:srgbClr val="002060"/>
              </a:solidFill>
              <a:latin typeface="Arial" pitchFamily="34" charset="0"/>
              <a:cs typeface="Times New Roman" pitchFamily="18" charset="0"/>
            </a:endParaRPr>
          </a:p>
          <a:p>
            <a:pPr marL="285750" indent="-285750" algn="just" eaLnBrk="0" hangingPunct="0"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ü"/>
              <a:defRPr/>
            </a:pPr>
            <a:endParaRPr lang="es-MX" sz="2400" dirty="0">
              <a:solidFill>
                <a:srgbClr val="002060"/>
              </a:solidFill>
              <a:latin typeface="Arial" pitchFamily="34" charset="0"/>
              <a:cs typeface="Times New Roman" pitchFamily="18" charset="0"/>
            </a:endParaRPr>
          </a:p>
          <a:p>
            <a:pPr lvl="1" indent="-457200" algn="just" eaLnBrk="0" hangingPunct="0">
              <a:spcAft>
                <a:spcPts val="0"/>
              </a:spcAft>
              <a:buClr>
                <a:srgbClr val="C00000"/>
              </a:buClr>
              <a:buSzPct val="120000"/>
              <a:buFont typeface="Wingdings" pitchFamily="2" charset="2"/>
              <a:buChar char="ü"/>
              <a:defRPr/>
            </a:pPr>
            <a:r>
              <a:rPr lang="es-MX" sz="2400" dirty="0" smtClean="0">
                <a:solidFill>
                  <a:srgbClr val="002060"/>
                </a:solidFill>
                <a:latin typeface="Arial" pitchFamily="34" charset="0"/>
                <a:cs typeface="Times New Roman" pitchFamily="18" charset="0"/>
              </a:rPr>
              <a:t>2009: Conclusión técnica de las negociaciones, surgiendo el Protocolo Modificatorio, instrumento que fue ratificado el Senado de la República en abril de 2011.</a:t>
            </a:r>
          </a:p>
          <a:p>
            <a:pPr marL="0" lvl="1" algn="just" eaLnBrk="0" hangingPunct="0">
              <a:spcAft>
                <a:spcPts val="0"/>
              </a:spcAft>
              <a:buClr>
                <a:srgbClr val="C00000"/>
              </a:buClr>
              <a:buSzPct val="120000"/>
              <a:defRPr/>
            </a:pPr>
            <a:endParaRPr lang="es-MX" sz="2400" dirty="0" smtClean="0">
              <a:solidFill>
                <a:srgbClr val="002060"/>
              </a:solidFill>
              <a:latin typeface="Arial" pitchFamily="34" charset="0"/>
              <a:cs typeface="Times New Roman" pitchFamily="18" charset="0"/>
            </a:endParaRPr>
          </a:p>
          <a:p>
            <a:pPr lvl="1" indent="-457200" algn="just" eaLnBrk="0" hangingPunct="0">
              <a:spcAft>
                <a:spcPts val="0"/>
              </a:spcAft>
              <a:buClr>
                <a:srgbClr val="C00000"/>
              </a:buClr>
              <a:buSzPct val="120000"/>
              <a:buFont typeface="Wingdings" pitchFamily="2" charset="2"/>
              <a:buChar char="ü"/>
              <a:defRPr/>
            </a:pPr>
            <a:r>
              <a:rPr lang="es-MX" sz="2400" dirty="0" smtClean="0">
                <a:solidFill>
                  <a:srgbClr val="002060"/>
                </a:solidFill>
                <a:latin typeface="Arial" pitchFamily="34" charset="0"/>
                <a:cs typeface="Times New Roman" pitchFamily="18" charset="0"/>
              </a:rPr>
              <a:t>Colombia es para México:</a:t>
            </a:r>
          </a:p>
          <a:p>
            <a:pPr marL="1224000" lvl="1" indent="-457200" algn="just" eaLnBrk="0" hangingPunct="0">
              <a:spcAft>
                <a:spcPts val="0"/>
              </a:spcAft>
              <a:buClr>
                <a:srgbClr val="C00000"/>
              </a:buClr>
              <a:buSzPct val="120000"/>
              <a:buFont typeface="+mj-lt"/>
              <a:buAutoNum type="alphaLcParenR"/>
              <a:defRPr/>
            </a:pPr>
            <a:r>
              <a:rPr lang="es-MX" sz="2200" dirty="0" smtClean="0">
                <a:solidFill>
                  <a:srgbClr val="002060"/>
                </a:solidFill>
                <a:latin typeface="Arial" pitchFamily="34" charset="0"/>
                <a:cs typeface="Times New Roman" pitchFamily="18" charset="0"/>
              </a:rPr>
              <a:t>Segundo mercado de exportación</a:t>
            </a:r>
          </a:p>
          <a:p>
            <a:pPr marL="1224000" lvl="1" indent="-457200" algn="just" eaLnBrk="0" hangingPunct="0">
              <a:spcAft>
                <a:spcPts val="0"/>
              </a:spcAft>
              <a:buClr>
                <a:srgbClr val="C00000"/>
              </a:buClr>
              <a:buSzPct val="120000"/>
              <a:buFont typeface="+mj-lt"/>
              <a:buAutoNum type="alphaLcParenR"/>
              <a:defRPr/>
            </a:pPr>
            <a:r>
              <a:rPr lang="es-MX" sz="2200" dirty="0" smtClean="0">
                <a:solidFill>
                  <a:srgbClr val="002060"/>
                </a:solidFill>
                <a:latin typeface="Arial" pitchFamily="34" charset="0"/>
                <a:cs typeface="Times New Roman" pitchFamily="18" charset="0"/>
              </a:rPr>
              <a:t>Tercer destino de  la inversión mexicana en América Latina</a:t>
            </a:r>
          </a:p>
          <a:p>
            <a:pPr marL="1224000" lvl="1" indent="-457200" algn="just" eaLnBrk="0" hangingPunct="0">
              <a:spcAft>
                <a:spcPts val="0"/>
              </a:spcAft>
              <a:buClr>
                <a:srgbClr val="C00000"/>
              </a:buClr>
              <a:buSzPct val="120000"/>
              <a:buFont typeface="+mj-lt"/>
              <a:buAutoNum type="alphaLcParenR"/>
              <a:defRPr/>
            </a:pPr>
            <a:r>
              <a:rPr lang="es-MX" sz="2200" dirty="0" smtClean="0">
                <a:solidFill>
                  <a:srgbClr val="002060"/>
                </a:solidFill>
                <a:latin typeface="Arial" pitchFamily="34" charset="0"/>
                <a:cs typeface="Times New Roman" pitchFamily="18" charset="0"/>
              </a:rPr>
              <a:t>Importante aliado en la integración comercial</a:t>
            </a:r>
            <a:endParaRPr lang="es-MX" sz="2200" dirty="0"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4" name="3 Marcador de número de diapositiva"/>
          <p:cNvSpPr txBox="1">
            <a:spLocks/>
          </p:cNvSpPr>
          <p:nvPr/>
        </p:nvSpPr>
        <p:spPr>
          <a:xfrm>
            <a:off x="8172400" y="6432000"/>
            <a:ext cx="802432" cy="365125"/>
          </a:xfrm>
          <a:prstGeom prst="rect">
            <a:avLst/>
          </a:prstGeom>
        </p:spPr>
        <p:txBody>
          <a:bodyPr/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>
              <a:defRPr/>
            </a:pPr>
            <a:fld id="{DA208C74-4A15-4646-8608-45F541C8AF5C}" type="slidenum">
              <a:rPr lang="es-MX" sz="1200" smtClean="0">
                <a:latin typeface="Arial" pitchFamily="34" charset="0"/>
                <a:cs typeface="Arial" pitchFamily="34" charset="0"/>
              </a:rPr>
              <a:pPr algn="r">
                <a:defRPr/>
              </a:pPr>
              <a:t>11</a:t>
            </a:fld>
            <a:endParaRPr lang="es-MX" sz="1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7828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0" y="476673"/>
            <a:ext cx="8892480" cy="5832647"/>
          </a:xfrm>
          <a:prstGeom prst="rect">
            <a:avLst/>
          </a:prstGeom>
          <a:noFill/>
          <a:ln>
            <a:noFill/>
          </a:ln>
        </p:spPr>
        <p:txBody>
          <a:bodyPr lIns="91436" tIns="45718" rIns="91436" bIns="45718"/>
          <a:lstStyle/>
          <a:p>
            <a:pPr marL="457200" indent="-457200" algn="just" eaLnBrk="0" hangingPunct="0"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ü"/>
            </a:pPr>
            <a:endParaRPr lang="es-MX" sz="2400" dirty="0">
              <a:solidFill>
                <a:srgbClr val="002060"/>
              </a:solidFill>
              <a:latin typeface="Arial" pitchFamily="34" charset="0"/>
              <a:cs typeface="Times New Roman" pitchFamily="18" charset="0"/>
            </a:endParaRPr>
          </a:p>
          <a:p>
            <a:pPr marL="457200" indent="-457200" algn="just" eaLnBrk="0" hangingPunct="0"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ü"/>
            </a:pPr>
            <a:r>
              <a:rPr lang="es-MX" sz="2400" dirty="0">
                <a:solidFill>
                  <a:srgbClr val="002060"/>
                </a:solidFill>
                <a:latin typeface="Arial" pitchFamily="34" charset="0"/>
                <a:cs typeface="Times New Roman" pitchFamily="18" charset="0"/>
              </a:rPr>
              <a:t>El Protocolo Modificatorio al TLC con Colombia establece compromisos en los siguientes ámbitos:</a:t>
            </a:r>
          </a:p>
          <a:p>
            <a:pPr marL="457200" indent="-457200" algn="just" eaLnBrk="0" hangingPunct="0"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ü"/>
            </a:pPr>
            <a:endParaRPr lang="es-MX" sz="2400" dirty="0">
              <a:solidFill>
                <a:srgbClr val="002060"/>
              </a:solidFill>
              <a:latin typeface="Arial" pitchFamily="34" charset="0"/>
              <a:cs typeface="Times New Roman" pitchFamily="18" charset="0"/>
            </a:endParaRPr>
          </a:p>
          <a:p>
            <a:pPr marL="1224000" lvl="1" indent="-457200" algn="just" eaLnBrk="0" hangingPunct="0">
              <a:spcAft>
                <a:spcPts val="0"/>
              </a:spcAft>
              <a:buClr>
                <a:srgbClr val="C00000"/>
              </a:buClr>
              <a:buFont typeface="+mj-lt"/>
              <a:buAutoNum type="alphaLcParenR"/>
            </a:pPr>
            <a:r>
              <a:rPr lang="es-ES" sz="2000" b="1" dirty="0">
                <a:solidFill>
                  <a:srgbClr val="C00000"/>
                </a:solidFill>
                <a:latin typeface="Arial" pitchFamily="34" charset="0"/>
                <a:cs typeface="Times New Roman" pitchFamily="18" charset="0"/>
              </a:rPr>
              <a:t>Modificación al nombre del Tratado:</a:t>
            </a:r>
            <a:r>
              <a:rPr lang="es-ES" sz="2000" b="1" dirty="0">
                <a:solidFill>
                  <a:srgbClr val="002060"/>
                </a:solidFill>
                <a:latin typeface="Arial" pitchFamily="34" charset="0"/>
                <a:cs typeface="Times New Roman" pitchFamily="18" charset="0"/>
              </a:rPr>
              <a:t> </a:t>
            </a:r>
            <a:r>
              <a:rPr lang="es-MX" sz="2000" dirty="0">
                <a:solidFill>
                  <a:srgbClr val="002060"/>
                </a:solidFill>
                <a:latin typeface="Arial" pitchFamily="34" charset="0"/>
                <a:cs typeface="Times New Roman" pitchFamily="18" charset="0"/>
              </a:rPr>
              <a:t>“Tratado de Libre Comercio entre los Estados Unidos Mexicanos y la República de Colombia”.</a:t>
            </a:r>
          </a:p>
          <a:p>
            <a:pPr marL="1224000" lvl="1" indent="-457200" algn="just" eaLnBrk="0" hangingPunct="0">
              <a:spcAft>
                <a:spcPts val="0"/>
              </a:spcAft>
              <a:buClr>
                <a:srgbClr val="C00000"/>
              </a:buClr>
              <a:buFont typeface="+mj-lt"/>
              <a:buAutoNum type="alphaLcParenR"/>
            </a:pPr>
            <a:r>
              <a:rPr lang="es-ES" sz="2000" b="1" dirty="0" smtClean="0">
                <a:solidFill>
                  <a:srgbClr val="C00000"/>
                </a:solidFill>
                <a:latin typeface="Arial" pitchFamily="34" charset="0"/>
                <a:cs typeface="Times New Roman" pitchFamily="18" charset="0"/>
              </a:rPr>
              <a:t>Acceso </a:t>
            </a:r>
            <a:r>
              <a:rPr lang="es-ES" sz="2000" b="1" dirty="0">
                <a:solidFill>
                  <a:srgbClr val="C00000"/>
                </a:solidFill>
                <a:latin typeface="Arial" pitchFamily="34" charset="0"/>
                <a:cs typeface="Times New Roman" pitchFamily="18" charset="0"/>
              </a:rPr>
              <a:t>a mercados:</a:t>
            </a:r>
            <a:r>
              <a:rPr lang="es-ES" sz="2000" b="1" dirty="0">
                <a:solidFill>
                  <a:srgbClr val="002060"/>
                </a:solidFill>
                <a:latin typeface="Arial" pitchFamily="34" charset="0"/>
                <a:cs typeface="Times New Roman" pitchFamily="18" charset="0"/>
              </a:rPr>
              <a:t>  </a:t>
            </a:r>
            <a:r>
              <a:rPr lang="es-ES" sz="2000" dirty="0">
                <a:solidFill>
                  <a:srgbClr val="002060"/>
                </a:solidFill>
                <a:latin typeface="Arial" pitchFamily="34" charset="0"/>
                <a:cs typeface="Times New Roman" pitchFamily="18" charset="0"/>
              </a:rPr>
              <a:t>mejorar las condiciones de acceso para los productos mexicanos al mercado colombiano.</a:t>
            </a:r>
            <a:endParaRPr lang="es-MX" sz="2000" dirty="0">
              <a:solidFill>
                <a:srgbClr val="002060"/>
              </a:solidFill>
              <a:latin typeface="Arial" pitchFamily="34" charset="0"/>
              <a:cs typeface="Times New Roman" pitchFamily="18" charset="0"/>
            </a:endParaRPr>
          </a:p>
          <a:p>
            <a:pPr marL="1224000" lvl="1" indent="-457200" algn="just" eaLnBrk="0" hangingPunct="0">
              <a:spcAft>
                <a:spcPts val="0"/>
              </a:spcAft>
              <a:buClr>
                <a:srgbClr val="C00000"/>
              </a:buClr>
              <a:buFont typeface="+mj-lt"/>
              <a:buAutoNum type="alphaLcParenR"/>
            </a:pPr>
            <a:r>
              <a:rPr lang="es-ES" sz="2000" b="1" dirty="0" smtClean="0">
                <a:solidFill>
                  <a:srgbClr val="C00000"/>
                </a:solidFill>
                <a:latin typeface="Arial" pitchFamily="34" charset="0"/>
                <a:cs typeface="Times New Roman" pitchFamily="18" charset="0"/>
              </a:rPr>
              <a:t>Reglas </a:t>
            </a:r>
            <a:r>
              <a:rPr lang="es-ES" sz="2000" b="1" dirty="0">
                <a:solidFill>
                  <a:srgbClr val="C00000"/>
                </a:solidFill>
                <a:latin typeface="Arial" pitchFamily="34" charset="0"/>
                <a:cs typeface="Times New Roman" pitchFamily="18" charset="0"/>
              </a:rPr>
              <a:t>de origen:</a:t>
            </a:r>
            <a:r>
              <a:rPr lang="es-ES" sz="2000" dirty="0">
                <a:solidFill>
                  <a:srgbClr val="C00000"/>
                </a:solidFill>
                <a:latin typeface="Arial" pitchFamily="34" charset="0"/>
                <a:cs typeface="Times New Roman" pitchFamily="18" charset="0"/>
              </a:rPr>
              <a:t> </a:t>
            </a:r>
            <a:r>
              <a:rPr lang="es-ES" sz="2000" dirty="0" smtClean="0">
                <a:solidFill>
                  <a:srgbClr val="002060"/>
                </a:solidFill>
                <a:latin typeface="Arial" pitchFamily="34" charset="0"/>
                <a:cs typeface="Times New Roman" pitchFamily="18" charset="0"/>
              </a:rPr>
              <a:t>permitir </a:t>
            </a:r>
            <a:r>
              <a:rPr lang="es-ES" sz="2000" dirty="0">
                <a:solidFill>
                  <a:srgbClr val="002060"/>
                </a:solidFill>
                <a:latin typeface="Arial" pitchFamily="34" charset="0"/>
                <a:cs typeface="Times New Roman" pitchFamily="18" charset="0"/>
              </a:rPr>
              <a:t>una mayor utilización de insumos de terceros países en la producción de bienes finales que se exporten entre México y Colombia.</a:t>
            </a:r>
            <a:endParaRPr lang="es-MX" sz="2000" dirty="0">
              <a:solidFill>
                <a:srgbClr val="002060"/>
              </a:solidFill>
              <a:latin typeface="Arial" pitchFamily="34" charset="0"/>
              <a:cs typeface="Times New Roman" pitchFamily="18" charset="0"/>
            </a:endParaRPr>
          </a:p>
          <a:p>
            <a:pPr marL="1224000" lvl="1" indent="-457200" algn="just" eaLnBrk="0" hangingPunct="0">
              <a:spcAft>
                <a:spcPts val="0"/>
              </a:spcAft>
              <a:buClr>
                <a:srgbClr val="C00000"/>
              </a:buClr>
              <a:buFont typeface="+mj-lt"/>
              <a:buAutoNum type="alphaLcParenR"/>
            </a:pPr>
            <a:r>
              <a:rPr lang="es-ES" sz="2000" b="1" dirty="0" smtClean="0">
                <a:solidFill>
                  <a:srgbClr val="C00000"/>
                </a:solidFill>
                <a:latin typeface="Arial" pitchFamily="34" charset="0"/>
                <a:cs typeface="Times New Roman" pitchFamily="18" charset="0"/>
              </a:rPr>
              <a:t>Administración </a:t>
            </a:r>
            <a:r>
              <a:rPr lang="es-ES" sz="2000" b="1" dirty="0">
                <a:solidFill>
                  <a:srgbClr val="C00000"/>
                </a:solidFill>
                <a:latin typeface="Arial" pitchFamily="34" charset="0"/>
                <a:cs typeface="Times New Roman" pitchFamily="18" charset="0"/>
              </a:rPr>
              <a:t>del Tratado:</a:t>
            </a:r>
            <a:r>
              <a:rPr lang="es-ES" sz="2000" dirty="0">
                <a:solidFill>
                  <a:srgbClr val="C00000"/>
                </a:solidFill>
                <a:latin typeface="Arial" pitchFamily="34" charset="0"/>
                <a:cs typeface="Times New Roman" pitchFamily="18" charset="0"/>
              </a:rPr>
              <a:t> </a:t>
            </a:r>
            <a:r>
              <a:rPr lang="es-ES" sz="2000" dirty="0">
                <a:solidFill>
                  <a:srgbClr val="002060"/>
                </a:solidFill>
                <a:latin typeface="Arial" pitchFamily="34" charset="0"/>
                <a:cs typeface="Times New Roman" pitchFamily="18" charset="0"/>
              </a:rPr>
              <a:t>modificar algunas de las funciones de la Comisión Administradora con el propósito de hacer más eficiente y agilizar la adopción de ciertas decisiones para una mejor operación del Tratado.</a:t>
            </a:r>
            <a:endParaRPr lang="es-MX" sz="2000" dirty="0">
              <a:solidFill>
                <a:srgbClr val="002060"/>
              </a:solidFill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6" name="Rectangle 1475"/>
          <p:cNvSpPr>
            <a:spLocks noChangeArrowheads="1"/>
          </p:cNvSpPr>
          <p:nvPr/>
        </p:nvSpPr>
        <p:spPr bwMode="auto">
          <a:xfrm>
            <a:off x="0" y="-171400"/>
            <a:ext cx="9252520" cy="1152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r" eaLnBrk="0" hangingPunct="0"/>
            <a:r>
              <a:rPr lang="es-MX" sz="2800" b="1" dirty="0" smtClean="0">
                <a:solidFill>
                  <a:srgbClr val="C00000"/>
                </a:solidFill>
                <a:cs typeface="Arial" charset="0"/>
              </a:rPr>
              <a:t>Colombia.- Protocolo Modificatorio al Tratado de Libre Comercio</a:t>
            </a:r>
            <a:endParaRPr lang="es-MX" sz="2800" b="1" dirty="0">
              <a:solidFill>
                <a:srgbClr val="C00000"/>
              </a:solidFill>
              <a:cs typeface="Arial" charset="0"/>
            </a:endParaRPr>
          </a:p>
        </p:txBody>
      </p:sp>
      <p:sp>
        <p:nvSpPr>
          <p:cNvPr id="4" name="3 Marcador de número de diapositiva"/>
          <p:cNvSpPr txBox="1">
            <a:spLocks/>
          </p:cNvSpPr>
          <p:nvPr/>
        </p:nvSpPr>
        <p:spPr>
          <a:xfrm>
            <a:off x="8172400" y="6432000"/>
            <a:ext cx="802432" cy="365125"/>
          </a:xfrm>
          <a:prstGeom prst="rect">
            <a:avLst/>
          </a:prstGeom>
        </p:spPr>
        <p:txBody>
          <a:bodyPr/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>
              <a:defRPr/>
            </a:pPr>
            <a:fld id="{DA208C74-4A15-4646-8608-45F541C8AF5C}" type="slidenum">
              <a:rPr lang="es-MX" sz="1200" smtClean="0">
                <a:latin typeface="Arial" pitchFamily="34" charset="0"/>
                <a:cs typeface="Arial" pitchFamily="34" charset="0"/>
              </a:rPr>
              <a:pPr algn="r">
                <a:defRPr/>
              </a:pPr>
              <a:t>12</a:t>
            </a:fld>
            <a:endParaRPr lang="es-MX" sz="1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3224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75"/>
          <p:cNvSpPr>
            <a:spLocks noChangeArrowheads="1"/>
          </p:cNvSpPr>
          <p:nvPr/>
        </p:nvSpPr>
        <p:spPr bwMode="auto">
          <a:xfrm>
            <a:off x="-360041" y="188640"/>
            <a:ext cx="9612561" cy="430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r" eaLnBrk="0" hangingPunct="0"/>
            <a:r>
              <a:rPr lang="es-MX" sz="2800" b="1" dirty="0" smtClean="0">
                <a:solidFill>
                  <a:srgbClr val="C00000"/>
                </a:solidFill>
                <a:cs typeface="Arial" charset="0"/>
              </a:rPr>
              <a:t>b) Iniciativas </a:t>
            </a:r>
            <a:r>
              <a:rPr lang="es-MX" sz="2800" b="1" dirty="0">
                <a:solidFill>
                  <a:srgbClr val="C00000"/>
                </a:solidFill>
                <a:cs typeface="Arial" charset="0"/>
              </a:rPr>
              <a:t>Bilaterales</a:t>
            </a:r>
          </a:p>
          <a:p>
            <a:pPr algn="r" eaLnBrk="0" hangingPunct="0"/>
            <a:r>
              <a:rPr lang="es-MX" sz="2800" b="1" dirty="0" smtClean="0">
                <a:solidFill>
                  <a:srgbClr val="C00000"/>
                </a:solidFill>
                <a:cs typeface="Arial" charset="0"/>
              </a:rPr>
              <a:t>Perú: Acuerdo de Integración Comercial</a:t>
            </a:r>
            <a:endParaRPr lang="es-MX" sz="2800" b="1" dirty="0">
              <a:solidFill>
                <a:srgbClr val="C00000"/>
              </a:solidFill>
              <a:cs typeface="Arial" charset="0"/>
            </a:endParaRPr>
          </a:p>
        </p:txBody>
      </p:sp>
      <p:sp>
        <p:nvSpPr>
          <p:cNvPr id="3" name="Rectangle 30"/>
          <p:cNvSpPr>
            <a:spLocks noChangeArrowheads="1"/>
          </p:cNvSpPr>
          <p:nvPr/>
        </p:nvSpPr>
        <p:spPr bwMode="auto">
          <a:xfrm>
            <a:off x="168275" y="836712"/>
            <a:ext cx="8651875" cy="5400600"/>
          </a:xfrm>
          <a:prstGeom prst="rect">
            <a:avLst/>
          </a:prstGeom>
          <a:noFill/>
          <a:ln>
            <a:noFill/>
          </a:ln>
          <a:extLst/>
        </p:spPr>
        <p:txBody>
          <a:bodyPr lIns="91436" tIns="45718" rIns="91436" bIns="45718"/>
          <a:lstStyle/>
          <a:p>
            <a:pPr marL="457200" indent="-457200" algn="just" eaLnBrk="0" hangingPunct="0"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ü"/>
              <a:defRPr/>
            </a:pPr>
            <a:r>
              <a:rPr lang="es-MX" sz="2400" dirty="0" smtClean="0">
                <a:solidFill>
                  <a:srgbClr val="002060"/>
                </a:solidFill>
                <a:latin typeface="Arial" pitchFamily="34" charset="0"/>
                <a:cs typeface="Times New Roman" pitchFamily="18" charset="0"/>
              </a:rPr>
              <a:t>2006: Inicio de negociaciones.</a:t>
            </a:r>
            <a:endParaRPr lang="es-MX" sz="2400" dirty="0">
              <a:solidFill>
                <a:srgbClr val="002060"/>
              </a:solidFill>
              <a:latin typeface="Arial" pitchFamily="34" charset="0"/>
              <a:cs typeface="Times New Roman" pitchFamily="18" charset="0"/>
            </a:endParaRPr>
          </a:p>
          <a:p>
            <a:pPr marL="285750" indent="-285750" algn="just" eaLnBrk="0" hangingPunct="0"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ü"/>
              <a:defRPr/>
            </a:pPr>
            <a:endParaRPr lang="es-MX" sz="2400" dirty="0">
              <a:solidFill>
                <a:srgbClr val="002060"/>
              </a:solidFill>
              <a:latin typeface="Arial" pitchFamily="34" charset="0"/>
              <a:cs typeface="Times New Roman" pitchFamily="18" charset="0"/>
            </a:endParaRPr>
          </a:p>
          <a:p>
            <a:pPr marL="457200" indent="-457200" algn="just" eaLnBrk="0" hangingPunct="0"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ü"/>
              <a:defRPr/>
            </a:pPr>
            <a:r>
              <a:rPr lang="es-MX" sz="2400" dirty="0" smtClean="0">
                <a:solidFill>
                  <a:srgbClr val="002060"/>
                </a:solidFill>
                <a:latin typeface="Arial" pitchFamily="34" charset="0"/>
                <a:cs typeface="Times New Roman" pitchFamily="18" charset="0"/>
              </a:rPr>
              <a:t>2007-2010: Impasse en las negociaciones.</a:t>
            </a:r>
            <a:endParaRPr lang="es-MX" sz="2400" dirty="0">
              <a:solidFill>
                <a:srgbClr val="002060"/>
              </a:solidFill>
              <a:latin typeface="Arial" pitchFamily="34" charset="0"/>
              <a:cs typeface="Times New Roman" pitchFamily="18" charset="0"/>
            </a:endParaRPr>
          </a:p>
          <a:p>
            <a:pPr marL="285750" indent="-285750" algn="just" eaLnBrk="0" hangingPunct="0"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ü"/>
              <a:defRPr/>
            </a:pPr>
            <a:endParaRPr lang="es-MX" sz="2400" dirty="0">
              <a:solidFill>
                <a:srgbClr val="002060"/>
              </a:solidFill>
              <a:latin typeface="Arial" pitchFamily="34" charset="0"/>
              <a:cs typeface="Times New Roman" pitchFamily="18" charset="0"/>
            </a:endParaRPr>
          </a:p>
          <a:p>
            <a:pPr lvl="1" indent="-457200" algn="just" eaLnBrk="0" hangingPunct="0">
              <a:spcAft>
                <a:spcPts val="0"/>
              </a:spcAft>
              <a:buClr>
                <a:srgbClr val="C00000"/>
              </a:buClr>
              <a:buSzPct val="120000"/>
              <a:buFont typeface="Wingdings" pitchFamily="2" charset="2"/>
              <a:buChar char="ü"/>
              <a:defRPr/>
            </a:pPr>
            <a:r>
              <a:rPr lang="es-MX" sz="2400" dirty="0" smtClean="0">
                <a:solidFill>
                  <a:srgbClr val="002060"/>
                </a:solidFill>
                <a:latin typeface="Arial" pitchFamily="34" charset="0"/>
                <a:cs typeface="Times New Roman" pitchFamily="18" charset="0"/>
              </a:rPr>
              <a:t>Febrero 2011: Reinicio de negociaciones.</a:t>
            </a:r>
          </a:p>
          <a:p>
            <a:pPr lvl="1" indent="-457200" algn="just" eaLnBrk="0" hangingPunct="0">
              <a:spcAft>
                <a:spcPts val="0"/>
              </a:spcAft>
              <a:buClr>
                <a:srgbClr val="C00000"/>
              </a:buClr>
              <a:buSzPct val="120000"/>
              <a:buFont typeface="Wingdings" pitchFamily="2" charset="2"/>
              <a:buChar char="ü"/>
              <a:defRPr/>
            </a:pPr>
            <a:endParaRPr lang="es-MX" sz="2400" dirty="0" smtClean="0">
              <a:solidFill>
                <a:srgbClr val="002060"/>
              </a:solidFill>
              <a:latin typeface="Arial" pitchFamily="34" charset="0"/>
              <a:cs typeface="Times New Roman" pitchFamily="18" charset="0"/>
            </a:endParaRPr>
          </a:p>
          <a:p>
            <a:pPr lvl="1" indent="-457200" algn="just" eaLnBrk="0" hangingPunct="0">
              <a:spcAft>
                <a:spcPts val="0"/>
              </a:spcAft>
              <a:buClr>
                <a:srgbClr val="C00000"/>
              </a:buClr>
              <a:buSzPct val="120000"/>
              <a:buFont typeface="Wingdings" pitchFamily="2" charset="2"/>
              <a:buChar char="ü"/>
              <a:defRPr/>
            </a:pPr>
            <a:r>
              <a:rPr lang="es-MX" sz="2400" dirty="0" smtClean="0">
                <a:solidFill>
                  <a:srgbClr val="002060"/>
                </a:solidFill>
                <a:latin typeface="Arial" pitchFamily="34" charset="0"/>
                <a:cs typeface="Times New Roman" pitchFamily="18" charset="0"/>
              </a:rPr>
              <a:t>Abril 6 2011: Conclusión y firma del Tratado. Se está en espera de la aprobación por parte del Senado.</a:t>
            </a:r>
          </a:p>
          <a:p>
            <a:pPr marL="0" lvl="1" algn="just" eaLnBrk="0" hangingPunct="0">
              <a:spcAft>
                <a:spcPts val="0"/>
              </a:spcAft>
              <a:buClr>
                <a:srgbClr val="C00000"/>
              </a:buClr>
              <a:buSzPct val="120000"/>
              <a:defRPr/>
            </a:pPr>
            <a:endParaRPr lang="es-MX" sz="2400" dirty="0" smtClean="0">
              <a:solidFill>
                <a:srgbClr val="002060"/>
              </a:solidFill>
              <a:latin typeface="Arial" pitchFamily="34" charset="0"/>
              <a:cs typeface="Times New Roman" pitchFamily="18" charset="0"/>
            </a:endParaRPr>
          </a:p>
          <a:p>
            <a:pPr lvl="1" indent="-457200" algn="just" eaLnBrk="0" hangingPunct="0">
              <a:spcAft>
                <a:spcPts val="0"/>
              </a:spcAft>
              <a:buClr>
                <a:srgbClr val="C00000"/>
              </a:buClr>
              <a:buSzPct val="120000"/>
              <a:buFont typeface="Wingdings" pitchFamily="2" charset="2"/>
              <a:buChar char="ü"/>
              <a:defRPr/>
            </a:pPr>
            <a:r>
              <a:rPr lang="es-MX" sz="2400" dirty="0" smtClean="0">
                <a:solidFill>
                  <a:srgbClr val="002060"/>
                </a:solidFill>
                <a:latin typeface="Arial" pitchFamily="34" charset="0"/>
                <a:cs typeface="Times New Roman" pitchFamily="18" charset="0"/>
              </a:rPr>
              <a:t>Perú es para México:</a:t>
            </a:r>
          </a:p>
          <a:p>
            <a:pPr marL="1224000" lvl="1" indent="-457200" algn="just" eaLnBrk="0" hangingPunct="0">
              <a:spcAft>
                <a:spcPts val="0"/>
              </a:spcAft>
              <a:buClr>
                <a:srgbClr val="C00000"/>
              </a:buClr>
              <a:buSzPct val="120000"/>
              <a:buFont typeface="+mj-lt"/>
              <a:buAutoNum type="alphaLcParenR"/>
              <a:defRPr/>
            </a:pPr>
            <a:r>
              <a:rPr lang="es-MX" sz="2200" dirty="0" smtClean="0">
                <a:solidFill>
                  <a:srgbClr val="002060"/>
                </a:solidFill>
                <a:latin typeface="Arial" pitchFamily="34" charset="0"/>
                <a:cs typeface="Times New Roman" pitchFamily="18" charset="0"/>
              </a:rPr>
              <a:t>Séptimo mercado de exportación</a:t>
            </a:r>
          </a:p>
          <a:p>
            <a:pPr marL="1224000" lvl="1" indent="-457200" algn="just" eaLnBrk="0" hangingPunct="0">
              <a:spcAft>
                <a:spcPts val="0"/>
              </a:spcAft>
              <a:buClr>
                <a:srgbClr val="C00000"/>
              </a:buClr>
              <a:buSzPct val="120000"/>
              <a:buFont typeface="+mj-lt"/>
              <a:buAutoNum type="alphaLcParenR"/>
              <a:defRPr/>
            </a:pPr>
            <a:r>
              <a:rPr lang="es-MX" sz="2200" dirty="0" smtClean="0">
                <a:solidFill>
                  <a:srgbClr val="002060"/>
                </a:solidFill>
                <a:latin typeface="Arial" pitchFamily="34" charset="0"/>
                <a:cs typeface="Times New Roman" pitchFamily="18" charset="0"/>
              </a:rPr>
              <a:t>Segundo destino de  la inversión mexicana en América Latina</a:t>
            </a:r>
          </a:p>
          <a:p>
            <a:pPr marL="1224000" lvl="1" indent="-457200" algn="just" eaLnBrk="0" hangingPunct="0">
              <a:spcAft>
                <a:spcPts val="0"/>
              </a:spcAft>
              <a:buClr>
                <a:srgbClr val="C00000"/>
              </a:buClr>
              <a:buSzPct val="120000"/>
              <a:buFont typeface="+mj-lt"/>
              <a:buAutoNum type="alphaLcParenR"/>
              <a:defRPr/>
            </a:pPr>
            <a:r>
              <a:rPr lang="es-MX" sz="2200" dirty="0" smtClean="0">
                <a:solidFill>
                  <a:srgbClr val="002060"/>
                </a:solidFill>
                <a:latin typeface="Arial" pitchFamily="34" charset="0"/>
                <a:cs typeface="Times New Roman" pitchFamily="18" charset="0"/>
              </a:rPr>
              <a:t>Importante aliado en la integración comercial</a:t>
            </a:r>
            <a:endParaRPr lang="es-MX" sz="2200" dirty="0"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4" name="3 Marcador de número de diapositiva"/>
          <p:cNvSpPr txBox="1">
            <a:spLocks/>
          </p:cNvSpPr>
          <p:nvPr/>
        </p:nvSpPr>
        <p:spPr>
          <a:xfrm>
            <a:off x="8172400" y="6432000"/>
            <a:ext cx="802432" cy="365125"/>
          </a:xfrm>
          <a:prstGeom prst="rect">
            <a:avLst/>
          </a:prstGeom>
        </p:spPr>
        <p:txBody>
          <a:bodyPr/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>
              <a:defRPr/>
            </a:pPr>
            <a:fld id="{DA208C74-4A15-4646-8608-45F541C8AF5C}" type="slidenum">
              <a:rPr lang="es-MX" sz="1200" smtClean="0">
                <a:latin typeface="Arial" pitchFamily="34" charset="0"/>
                <a:cs typeface="Arial" pitchFamily="34" charset="0"/>
              </a:rPr>
              <a:pPr algn="r">
                <a:defRPr/>
              </a:pPr>
              <a:t>13</a:t>
            </a:fld>
            <a:endParaRPr lang="es-MX" sz="1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5524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251520" y="476672"/>
            <a:ext cx="8352928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Clr>
                <a:srgbClr val="C00000"/>
              </a:buClr>
              <a:buFont typeface="Wingdings" pitchFamily="2" charset="2"/>
              <a:buChar char="ü"/>
            </a:pPr>
            <a:endParaRPr lang="es-MX" sz="2000" dirty="0">
              <a:solidFill>
                <a:srgbClr val="002060"/>
              </a:solidFill>
            </a:endParaRPr>
          </a:p>
          <a:p>
            <a:pPr marL="285750" indent="-285750" algn="just">
              <a:buClr>
                <a:srgbClr val="C00000"/>
              </a:buClr>
              <a:buFont typeface="Wingdings" pitchFamily="2" charset="2"/>
              <a:buChar char="ü"/>
            </a:pPr>
            <a:r>
              <a:rPr lang="es-MX" sz="2000" dirty="0" smtClean="0">
                <a:solidFill>
                  <a:srgbClr val="002060"/>
                </a:solidFill>
              </a:rPr>
              <a:t>Este </a:t>
            </a:r>
            <a:r>
              <a:rPr lang="es-MX" sz="2000" dirty="0">
                <a:solidFill>
                  <a:srgbClr val="002060"/>
                </a:solidFill>
              </a:rPr>
              <a:t>Acuerdo de Integración Comercial establece compromisos en cuatro grandes rubros:</a:t>
            </a:r>
          </a:p>
          <a:p>
            <a:endParaRPr lang="es-MX" sz="2000" dirty="0"/>
          </a:p>
          <a:p>
            <a:pPr marL="834300" indent="-457200" algn="just">
              <a:buClr>
                <a:srgbClr val="C00000"/>
              </a:buClr>
              <a:buFont typeface="+mj-lt"/>
              <a:buAutoNum type="alphaLcParenR"/>
            </a:pPr>
            <a:r>
              <a:rPr lang="es-MX" sz="2000" b="1" dirty="0" smtClean="0">
                <a:solidFill>
                  <a:srgbClr val="C00000"/>
                </a:solidFill>
              </a:rPr>
              <a:t>Comercio </a:t>
            </a:r>
            <a:r>
              <a:rPr lang="es-MX" sz="2000" b="1" dirty="0">
                <a:solidFill>
                  <a:srgbClr val="C00000"/>
                </a:solidFill>
              </a:rPr>
              <a:t>de </a:t>
            </a:r>
            <a:r>
              <a:rPr lang="es-MX" sz="2000" b="1" dirty="0" smtClean="0">
                <a:solidFill>
                  <a:srgbClr val="C00000"/>
                </a:solidFill>
              </a:rPr>
              <a:t>bienes:</a:t>
            </a:r>
            <a:r>
              <a:rPr lang="es-MX" sz="2000" dirty="0" smtClean="0">
                <a:solidFill>
                  <a:srgbClr val="002060"/>
                </a:solidFill>
              </a:rPr>
              <a:t> </a:t>
            </a:r>
            <a:r>
              <a:rPr lang="es-MX" sz="2000" dirty="0">
                <a:solidFill>
                  <a:srgbClr val="002060"/>
                </a:solidFill>
              </a:rPr>
              <a:t>aranceles; reglas de origen; procedimientos aduaneros; reconocimiento mutuo de denominaciones de origen; salvaguardas; medidas sanitarias y fitosanitarias; obstáculos técnicos al comercio; y, prácticas desleales.</a:t>
            </a:r>
          </a:p>
          <a:p>
            <a:pPr marL="834300" indent="-457200" algn="just">
              <a:buClr>
                <a:srgbClr val="C00000"/>
              </a:buClr>
              <a:buFont typeface="+mj-lt"/>
              <a:buAutoNum type="alphaLcParenR"/>
            </a:pPr>
            <a:endParaRPr lang="es-MX" sz="2000" dirty="0">
              <a:solidFill>
                <a:srgbClr val="002060"/>
              </a:solidFill>
            </a:endParaRPr>
          </a:p>
          <a:p>
            <a:pPr marL="834300" indent="-457200" algn="just">
              <a:buClr>
                <a:srgbClr val="C00000"/>
              </a:buClr>
              <a:buFont typeface="+mj-lt"/>
              <a:buAutoNum type="alphaLcParenR"/>
            </a:pPr>
            <a:r>
              <a:rPr lang="es-MX" sz="2000" b="1" dirty="0" smtClean="0">
                <a:solidFill>
                  <a:srgbClr val="C00000"/>
                </a:solidFill>
              </a:rPr>
              <a:t>Comercio </a:t>
            </a:r>
            <a:r>
              <a:rPr lang="es-MX" sz="2000" b="1" dirty="0">
                <a:solidFill>
                  <a:srgbClr val="C00000"/>
                </a:solidFill>
              </a:rPr>
              <a:t>de </a:t>
            </a:r>
            <a:r>
              <a:rPr lang="es-MX" sz="2000" b="1" dirty="0" smtClean="0">
                <a:solidFill>
                  <a:srgbClr val="C00000"/>
                </a:solidFill>
              </a:rPr>
              <a:t>servicios:</a:t>
            </a:r>
            <a:r>
              <a:rPr lang="es-MX" sz="2000" dirty="0" smtClean="0">
                <a:solidFill>
                  <a:srgbClr val="002060"/>
                </a:solidFill>
              </a:rPr>
              <a:t> </a:t>
            </a:r>
            <a:r>
              <a:rPr lang="es-MX" sz="2000" dirty="0">
                <a:solidFill>
                  <a:srgbClr val="002060"/>
                </a:solidFill>
              </a:rPr>
              <a:t>transfronterizos; servicios financieros; entrada temporal de personas; y, reconocimiento mutuo de certificados de estudios.</a:t>
            </a:r>
          </a:p>
          <a:p>
            <a:pPr marL="834300" indent="-457200" algn="just">
              <a:buClr>
                <a:srgbClr val="C00000"/>
              </a:buClr>
              <a:buFont typeface="+mj-lt"/>
              <a:buAutoNum type="alphaLcParenR"/>
            </a:pPr>
            <a:endParaRPr lang="es-MX" sz="2000" dirty="0">
              <a:solidFill>
                <a:srgbClr val="002060"/>
              </a:solidFill>
            </a:endParaRPr>
          </a:p>
          <a:p>
            <a:pPr marL="834300" indent="-457200" algn="just">
              <a:buClr>
                <a:srgbClr val="C00000"/>
              </a:buClr>
              <a:buFont typeface="+mj-lt"/>
              <a:buAutoNum type="alphaLcParenR"/>
            </a:pPr>
            <a:r>
              <a:rPr lang="es-MX" sz="2000" b="1" dirty="0" smtClean="0">
                <a:solidFill>
                  <a:srgbClr val="C00000"/>
                </a:solidFill>
              </a:rPr>
              <a:t>Inversión:</a:t>
            </a:r>
            <a:r>
              <a:rPr lang="es-MX" sz="2000" dirty="0" smtClean="0">
                <a:solidFill>
                  <a:srgbClr val="002060"/>
                </a:solidFill>
              </a:rPr>
              <a:t> </a:t>
            </a:r>
            <a:r>
              <a:rPr lang="es-MX" sz="2000" dirty="0">
                <a:solidFill>
                  <a:srgbClr val="002060"/>
                </a:solidFill>
              </a:rPr>
              <a:t>incluye garantías a los inversionistas y acceso a un mecanismo de arbitraje internacional.</a:t>
            </a:r>
          </a:p>
          <a:p>
            <a:pPr marL="834300" indent="-457200" algn="just">
              <a:buClr>
                <a:srgbClr val="C00000"/>
              </a:buClr>
              <a:buFont typeface="+mj-lt"/>
              <a:buAutoNum type="alphaLcParenR"/>
            </a:pPr>
            <a:endParaRPr lang="es-MX" sz="2000" dirty="0">
              <a:solidFill>
                <a:srgbClr val="002060"/>
              </a:solidFill>
            </a:endParaRPr>
          </a:p>
          <a:p>
            <a:pPr marL="834300" indent="-457200" algn="just">
              <a:buClr>
                <a:srgbClr val="C00000"/>
              </a:buClr>
              <a:buFont typeface="+mj-lt"/>
              <a:buAutoNum type="alphaLcParenR"/>
            </a:pPr>
            <a:r>
              <a:rPr lang="es-MX" sz="2000" b="1" dirty="0" smtClean="0">
                <a:solidFill>
                  <a:srgbClr val="C00000"/>
                </a:solidFill>
              </a:rPr>
              <a:t>Asuntos </a:t>
            </a:r>
            <a:r>
              <a:rPr lang="es-MX" sz="2000" b="1" dirty="0">
                <a:solidFill>
                  <a:srgbClr val="C00000"/>
                </a:solidFill>
              </a:rPr>
              <a:t>institucionales y mecanismo de solución de controversias</a:t>
            </a:r>
            <a:r>
              <a:rPr lang="es-MX" sz="2000" dirty="0">
                <a:solidFill>
                  <a:srgbClr val="C00000"/>
                </a:solidFill>
              </a:rPr>
              <a:t>.</a:t>
            </a:r>
          </a:p>
          <a:p>
            <a:endParaRPr lang="es-MX" sz="2000" dirty="0"/>
          </a:p>
        </p:txBody>
      </p:sp>
      <p:sp>
        <p:nvSpPr>
          <p:cNvPr id="6" name="Rectangle 1475"/>
          <p:cNvSpPr>
            <a:spLocks noChangeArrowheads="1"/>
          </p:cNvSpPr>
          <p:nvPr/>
        </p:nvSpPr>
        <p:spPr bwMode="auto">
          <a:xfrm>
            <a:off x="-180528" y="115888"/>
            <a:ext cx="9109075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r" eaLnBrk="0" hangingPunct="0"/>
            <a:r>
              <a:rPr lang="es-MX" sz="3200" b="1" dirty="0" smtClean="0">
                <a:solidFill>
                  <a:srgbClr val="C00000"/>
                </a:solidFill>
                <a:cs typeface="Arial" charset="0"/>
              </a:rPr>
              <a:t> Perú.- Acuerdo de Integración Comercial</a:t>
            </a:r>
            <a:endParaRPr lang="es-MX" sz="3200" b="1" dirty="0">
              <a:solidFill>
                <a:srgbClr val="C00000"/>
              </a:solidFill>
              <a:cs typeface="Arial" charset="0"/>
            </a:endParaRPr>
          </a:p>
        </p:txBody>
      </p:sp>
      <p:sp>
        <p:nvSpPr>
          <p:cNvPr id="4" name="3 Marcador de número de diapositiva"/>
          <p:cNvSpPr txBox="1">
            <a:spLocks/>
          </p:cNvSpPr>
          <p:nvPr/>
        </p:nvSpPr>
        <p:spPr>
          <a:xfrm>
            <a:off x="8172400" y="6432000"/>
            <a:ext cx="802432" cy="365125"/>
          </a:xfrm>
          <a:prstGeom prst="rect">
            <a:avLst/>
          </a:prstGeom>
        </p:spPr>
        <p:txBody>
          <a:bodyPr/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>
              <a:defRPr/>
            </a:pPr>
            <a:fld id="{DA208C74-4A15-4646-8608-45F541C8AF5C}" type="slidenum">
              <a:rPr lang="es-MX" sz="1200" smtClean="0">
                <a:latin typeface="Arial" pitchFamily="34" charset="0"/>
                <a:cs typeface="Arial" pitchFamily="34" charset="0"/>
              </a:rPr>
              <a:pPr algn="r">
                <a:defRPr/>
              </a:pPr>
              <a:t>14</a:t>
            </a:fld>
            <a:endParaRPr lang="es-MX" sz="1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1279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75"/>
          <p:cNvSpPr>
            <a:spLocks noChangeArrowheads="1"/>
          </p:cNvSpPr>
          <p:nvPr/>
        </p:nvSpPr>
        <p:spPr bwMode="auto">
          <a:xfrm>
            <a:off x="-72579" y="164505"/>
            <a:ext cx="9109075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r" eaLnBrk="0" hangingPunct="0"/>
            <a:r>
              <a:rPr lang="es-MX" sz="3200" b="1" dirty="0" smtClean="0">
                <a:solidFill>
                  <a:srgbClr val="C00000"/>
                </a:solidFill>
                <a:cs typeface="Arial" charset="0"/>
              </a:rPr>
              <a:t>b) Iniciativas Bilaterales</a:t>
            </a:r>
          </a:p>
          <a:p>
            <a:pPr algn="r" eaLnBrk="0" hangingPunct="0"/>
            <a:r>
              <a:rPr lang="es-MX" sz="2400" b="1" dirty="0" smtClean="0">
                <a:solidFill>
                  <a:srgbClr val="C00000"/>
                </a:solidFill>
                <a:cs typeface="Arial" charset="0"/>
              </a:rPr>
              <a:t>Brasil: Acuerdo Estratégico de Integración Económica</a:t>
            </a:r>
            <a:endParaRPr lang="es-MX" sz="2400" b="1" dirty="0">
              <a:solidFill>
                <a:srgbClr val="C00000"/>
              </a:solidFill>
              <a:cs typeface="Arial" charset="0"/>
            </a:endParaRPr>
          </a:p>
        </p:txBody>
      </p:sp>
      <p:sp>
        <p:nvSpPr>
          <p:cNvPr id="3" name="Rectangle 30"/>
          <p:cNvSpPr>
            <a:spLocks noChangeArrowheads="1"/>
          </p:cNvSpPr>
          <p:nvPr/>
        </p:nvSpPr>
        <p:spPr bwMode="auto">
          <a:xfrm>
            <a:off x="-252535" y="836712"/>
            <a:ext cx="9289032" cy="5400600"/>
          </a:xfrm>
          <a:prstGeom prst="rect">
            <a:avLst/>
          </a:prstGeom>
          <a:noFill/>
          <a:ln>
            <a:noFill/>
          </a:ln>
          <a:extLst/>
        </p:spPr>
        <p:txBody>
          <a:bodyPr lIns="91436" tIns="45718" rIns="91436" bIns="45718"/>
          <a:lstStyle/>
          <a:p>
            <a:pPr marL="711200" indent="-347663" algn="just">
              <a:buClr>
                <a:srgbClr val="C00000"/>
              </a:buClr>
              <a:buSzPct val="120000"/>
              <a:buFont typeface="Wingdings" pitchFamily="2" charset="2"/>
              <a:buChar char="ü"/>
            </a:pPr>
            <a:r>
              <a:rPr lang="es-MX" sz="2400" dirty="0" smtClean="0">
                <a:solidFill>
                  <a:srgbClr val="000066"/>
                </a:solidFill>
                <a:cs typeface="Arial" pitchFamily="34" charset="0"/>
              </a:rPr>
              <a:t>Agosto 2009: Mandato de </a:t>
            </a:r>
            <a:r>
              <a:rPr lang="es-MX" sz="2400" dirty="0">
                <a:solidFill>
                  <a:srgbClr val="000066"/>
                </a:solidFill>
                <a:cs typeface="Arial" pitchFamily="34" charset="0"/>
              </a:rPr>
              <a:t>Presidentes a explorar todas las opciones que permitieran ampliar el comercio y la inversión bilateral, incluyendo la posible negociación de un tratado de libre comercio.</a:t>
            </a:r>
            <a:endParaRPr lang="es-MX" sz="2400" dirty="0" smtClean="0">
              <a:solidFill>
                <a:srgbClr val="000066"/>
              </a:solidFill>
              <a:cs typeface="Arial" pitchFamily="34" charset="0"/>
            </a:endParaRPr>
          </a:p>
          <a:p>
            <a:pPr marL="363537" algn="just">
              <a:buClr>
                <a:srgbClr val="C00000"/>
              </a:buClr>
              <a:buSzPct val="120000"/>
            </a:pPr>
            <a:endParaRPr lang="es-MX" sz="2400" dirty="0" smtClean="0">
              <a:solidFill>
                <a:srgbClr val="000066"/>
              </a:solidFill>
              <a:cs typeface="Arial" pitchFamily="34" charset="0"/>
            </a:endParaRPr>
          </a:p>
          <a:p>
            <a:pPr marL="711200" indent="-347663" algn="just">
              <a:buClr>
                <a:srgbClr val="C00000"/>
              </a:buClr>
              <a:buSzPct val="120000"/>
              <a:buFont typeface="Wingdings" pitchFamily="2" charset="2"/>
              <a:buChar char="ü"/>
            </a:pPr>
            <a:r>
              <a:rPr lang="es-MX" sz="2400" dirty="0" smtClean="0">
                <a:solidFill>
                  <a:srgbClr val="000066"/>
                </a:solidFill>
                <a:cs typeface="Arial" pitchFamily="34" charset="0"/>
              </a:rPr>
              <a:t>Febrero 2010: Inicio proceso formal de trabajo.</a:t>
            </a:r>
          </a:p>
          <a:p>
            <a:pPr marL="711200" indent="-347663" algn="just">
              <a:buClr>
                <a:srgbClr val="C00000"/>
              </a:buClr>
              <a:buSzPct val="120000"/>
              <a:buFont typeface="Wingdings" pitchFamily="2" charset="2"/>
              <a:buChar char="ü"/>
            </a:pPr>
            <a:endParaRPr lang="es-MX" sz="2400" dirty="0" smtClean="0">
              <a:solidFill>
                <a:srgbClr val="000066"/>
              </a:solidFill>
              <a:cs typeface="Arial" pitchFamily="34" charset="0"/>
            </a:endParaRPr>
          </a:p>
          <a:p>
            <a:pPr marL="711200" indent="-347663" algn="just">
              <a:buClr>
                <a:srgbClr val="C00000"/>
              </a:buClr>
              <a:buSzPct val="120000"/>
              <a:buFont typeface="Wingdings" pitchFamily="2" charset="2"/>
              <a:buChar char="ü"/>
            </a:pPr>
            <a:r>
              <a:rPr lang="es-MX" sz="2400" dirty="0" smtClean="0">
                <a:solidFill>
                  <a:srgbClr val="000066"/>
                </a:solidFill>
                <a:cs typeface="Arial" pitchFamily="34" charset="0"/>
              </a:rPr>
              <a:t>Mayo 2010: Términos de referencia:</a:t>
            </a:r>
            <a:endParaRPr lang="es-MX" sz="2400" dirty="0">
              <a:solidFill>
                <a:srgbClr val="000066"/>
              </a:solidFill>
            </a:endParaRPr>
          </a:p>
          <a:p>
            <a:pPr marL="1611313" indent="-387350" algn="just">
              <a:buClr>
                <a:srgbClr val="C00000"/>
              </a:buClr>
              <a:buFont typeface="Arial" pitchFamily="34" charset="0"/>
              <a:buChar char="•"/>
            </a:pPr>
            <a:r>
              <a:rPr lang="es-MX" sz="2400" dirty="0">
                <a:solidFill>
                  <a:srgbClr val="000066"/>
                </a:solidFill>
                <a:cs typeface="Arial" pitchFamily="34" charset="0"/>
              </a:rPr>
              <a:t>acuerdo amplio</a:t>
            </a:r>
          </a:p>
          <a:p>
            <a:pPr marL="1611313" indent="-387350" algn="just">
              <a:buClr>
                <a:srgbClr val="C00000"/>
              </a:buClr>
              <a:buFont typeface="Arial" pitchFamily="34" charset="0"/>
              <a:buChar char="•"/>
            </a:pPr>
            <a:r>
              <a:rPr lang="es-MX" sz="2400" dirty="0">
                <a:solidFill>
                  <a:srgbClr val="000066"/>
                </a:solidFill>
                <a:cs typeface="Arial" pitchFamily="34" charset="0"/>
              </a:rPr>
              <a:t>cobertura integral</a:t>
            </a:r>
          </a:p>
          <a:p>
            <a:pPr marL="1611313" indent="-387350" algn="just">
              <a:buClr>
                <a:srgbClr val="C00000"/>
              </a:buClr>
              <a:buFont typeface="Arial" pitchFamily="34" charset="0"/>
              <a:buChar char="•"/>
            </a:pPr>
            <a:r>
              <a:rPr lang="es-MX" sz="2400" dirty="0">
                <a:solidFill>
                  <a:srgbClr val="000066"/>
                </a:solidFill>
                <a:cs typeface="Arial" pitchFamily="34" charset="0"/>
              </a:rPr>
              <a:t>reconocimiento a </a:t>
            </a:r>
            <a:r>
              <a:rPr lang="es-MX" sz="2400" dirty="0" smtClean="0">
                <a:solidFill>
                  <a:srgbClr val="000066"/>
                </a:solidFill>
                <a:cs typeface="Arial" pitchFamily="34" charset="0"/>
              </a:rPr>
              <a:t>sectores sensibles</a:t>
            </a:r>
            <a:endParaRPr lang="es-MX" sz="2400" dirty="0">
              <a:solidFill>
                <a:srgbClr val="000066"/>
              </a:solidFill>
              <a:cs typeface="Arial" pitchFamily="34" charset="0"/>
            </a:endParaRPr>
          </a:p>
          <a:p>
            <a:pPr marL="1611313" indent="-387350" algn="just">
              <a:buClr>
                <a:srgbClr val="C00000"/>
              </a:buClr>
              <a:buFont typeface="Arial" pitchFamily="34" charset="0"/>
              <a:buChar char="•"/>
            </a:pPr>
            <a:r>
              <a:rPr lang="es-MX" sz="2400" dirty="0">
                <a:solidFill>
                  <a:srgbClr val="000066"/>
                </a:solidFill>
                <a:cs typeface="Arial" pitchFamily="34" charset="0"/>
              </a:rPr>
              <a:t>atención a barreras no </a:t>
            </a:r>
            <a:r>
              <a:rPr lang="es-MX" sz="2400" dirty="0" smtClean="0">
                <a:solidFill>
                  <a:srgbClr val="000066"/>
                </a:solidFill>
                <a:cs typeface="Arial" pitchFamily="34" charset="0"/>
              </a:rPr>
              <a:t>arancelarias</a:t>
            </a:r>
          </a:p>
          <a:p>
            <a:pPr marL="1223963" algn="just">
              <a:buClr>
                <a:srgbClr val="C00000"/>
              </a:buClr>
            </a:pPr>
            <a:endParaRPr lang="es-MX" sz="2400" dirty="0" smtClean="0">
              <a:solidFill>
                <a:srgbClr val="000066"/>
              </a:solidFill>
              <a:cs typeface="Arial" pitchFamily="34" charset="0"/>
            </a:endParaRPr>
          </a:p>
          <a:p>
            <a:pPr marL="711200" indent="-347663" algn="just">
              <a:buClr>
                <a:srgbClr val="C00000"/>
              </a:buClr>
              <a:buSzPct val="120000"/>
              <a:buFont typeface="Wingdings" pitchFamily="2" charset="2"/>
              <a:buChar char="ü"/>
            </a:pPr>
            <a:r>
              <a:rPr lang="es-MX" sz="2400" dirty="0">
                <a:solidFill>
                  <a:srgbClr val="000066"/>
                </a:solidFill>
                <a:cs typeface="Arial" pitchFamily="34" charset="0"/>
              </a:rPr>
              <a:t>Noviembre 2010: Anuncio de inicio de negociaciones. Aún no se pacta el calendario de negociación</a:t>
            </a:r>
          </a:p>
        </p:txBody>
      </p:sp>
      <p:sp>
        <p:nvSpPr>
          <p:cNvPr id="4" name="3 Marcador de número de diapositiva"/>
          <p:cNvSpPr txBox="1">
            <a:spLocks/>
          </p:cNvSpPr>
          <p:nvPr/>
        </p:nvSpPr>
        <p:spPr>
          <a:xfrm>
            <a:off x="8172400" y="6432000"/>
            <a:ext cx="802432" cy="365125"/>
          </a:xfrm>
          <a:prstGeom prst="rect">
            <a:avLst/>
          </a:prstGeom>
        </p:spPr>
        <p:txBody>
          <a:bodyPr/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>
              <a:defRPr/>
            </a:pPr>
            <a:fld id="{DA208C74-4A15-4646-8608-45F541C8AF5C}" type="slidenum">
              <a:rPr lang="es-MX" sz="1200" smtClean="0">
                <a:latin typeface="Arial" pitchFamily="34" charset="0"/>
                <a:cs typeface="Arial" pitchFamily="34" charset="0"/>
              </a:rPr>
              <a:pPr algn="r">
                <a:defRPr/>
              </a:pPr>
              <a:t>15</a:t>
            </a:fld>
            <a:endParaRPr lang="es-MX" sz="1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1405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41 Rectángulo"/>
          <p:cNvSpPr>
            <a:spLocks noChangeArrowheads="1"/>
          </p:cNvSpPr>
          <p:nvPr/>
        </p:nvSpPr>
        <p:spPr bwMode="auto">
          <a:xfrm>
            <a:off x="395536" y="908720"/>
            <a:ext cx="7992888" cy="4739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just">
              <a:buClr>
                <a:srgbClr val="C00000"/>
              </a:buClr>
              <a:buFont typeface="Wingdings" pitchFamily="2" charset="2"/>
              <a:buChar char="ü"/>
            </a:pPr>
            <a:r>
              <a:rPr lang="es-MX" sz="2400" b="1" dirty="0" smtClean="0">
                <a:solidFill>
                  <a:srgbClr val="000066"/>
                </a:solidFill>
                <a:cs typeface="Arial" pitchFamily="34" charset="0"/>
              </a:rPr>
              <a:t>Objetivo: </a:t>
            </a:r>
            <a:r>
              <a:rPr lang="es-MX" sz="2400" dirty="0" smtClean="0">
                <a:solidFill>
                  <a:srgbClr val="000066"/>
                </a:solidFill>
                <a:cs typeface="Arial" pitchFamily="34" charset="0"/>
              </a:rPr>
              <a:t>convergencia </a:t>
            </a:r>
            <a:r>
              <a:rPr lang="es-MX" sz="2400" dirty="0">
                <a:solidFill>
                  <a:srgbClr val="000066"/>
                </a:solidFill>
                <a:cs typeface="Arial" pitchFamily="34" charset="0"/>
              </a:rPr>
              <a:t>de </a:t>
            </a:r>
            <a:r>
              <a:rPr lang="es-MX" sz="2400" dirty="0" smtClean="0">
                <a:solidFill>
                  <a:srgbClr val="000066"/>
                </a:solidFill>
                <a:cs typeface="Arial" pitchFamily="34" charset="0"/>
              </a:rPr>
              <a:t>tratados (armonización de compromisos)</a:t>
            </a:r>
          </a:p>
          <a:p>
            <a:pPr marL="342900" indent="-342900" algn="just">
              <a:buClr>
                <a:srgbClr val="C00000"/>
              </a:buClr>
              <a:buFont typeface="Wingdings" pitchFamily="2" charset="2"/>
              <a:buChar char="ü"/>
            </a:pPr>
            <a:endParaRPr lang="es-MX" sz="2400" b="1" dirty="0">
              <a:solidFill>
                <a:srgbClr val="000066"/>
              </a:solidFill>
              <a:cs typeface="Arial" pitchFamily="34" charset="0"/>
            </a:endParaRPr>
          </a:p>
          <a:p>
            <a:pPr marL="342900" indent="-342900" algn="just">
              <a:buClr>
                <a:srgbClr val="C00000"/>
              </a:buClr>
              <a:buFont typeface="Wingdings" pitchFamily="2" charset="2"/>
              <a:buChar char="ü"/>
            </a:pPr>
            <a:r>
              <a:rPr lang="es-MX" sz="2400" b="1" dirty="0" smtClean="0">
                <a:solidFill>
                  <a:srgbClr val="000066"/>
                </a:solidFill>
                <a:cs typeface="Arial" pitchFamily="34" charset="0"/>
              </a:rPr>
              <a:t>Beneficios:</a:t>
            </a:r>
          </a:p>
          <a:p>
            <a:pPr marL="798513" lvl="1" indent="-342900" algn="just">
              <a:buClr>
                <a:srgbClr val="C00000"/>
              </a:buClr>
              <a:buFont typeface="Arial" pitchFamily="34" charset="0"/>
              <a:buChar char="•"/>
            </a:pPr>
            <a:r>
              <a:rPr lang="es-MX" sz="2400" dirty="0" smtClean="0">
                <a:solidFill>
                  <a:srgbClr val="000066"/>
                </a:solidFill>
                <a:cs typeface="Arial" pitchFamily="34" charset="0"/>
              </a:rPr>
              <a:t>Promover proveeduría regional</a:t>
            </a:r>
          </a:p>
          <a:p>
            <a:pPr marL="798513" lvl="1" indent="-342900" algn="just">
              <a:buClr>
                <a:srgbClr val="C00000"/>
              </a:buClr>
              <a:buFont typeface="Arial" pitchFamily="34" charset="0"/>
              <a:buChar char="•"/>
            </a:pPr>
            <a:r>
              <a:rPr lang="es-MX" sz="2400" dirty="0" smtClean="0">
                <a:solidFill>
                  <a:srgbClr val="000066"/>
                </a:solidFill>
                <a:cs typeface="Arial" pitchFamily="34" charset="0"/>
              </a:rPr>
              <a:t>Aprovechar economías de escala</a:t>
            </a:r>
          </a:p>
          <a:p>
            <a:pPr marL="798513" lvl="1" indent="-342900" algn="just">
              <a:buClr>
                <a:srgbClr val="C00000"/>
              </a:buClr>
              <a:buFont typeface="Arial" pitchFamily="34" charset="0"/>
              <a:buChar char="•"/>
            </a:pPr>
            <a:r>
              <a:rPr lang="es-MX" sz="2400" dirty="0" smtClean="0">
                <a:solidFill>
                  <a:srgbClr val="000066"/>
                </a:solidFill>
                <a:cs typeface="Arial" pitchFamily="34" charset="0"/>
              </a:rPr>
              <a:t>Disminuir costos de transacción y administrativos</a:t>
            </a:r>
          </a:p>
          <a:p>
            <a:pPr marL="342900" indent="-342900" algn="just">
              <a:buClr>
                <a:srgbClr val="C00000"/>
              </a:buClr>
              <a:buFont typeface="Arial" pitchFamily="34" charset="0"/>
              <a:buChar char="•"/>
            </a:pPr>
            <a:endParaRPr lang="es-MX" sz="2400" b="1" dirty="0" smtClean="0">
              <a:solidFill>
                <a:srgbClr val="000066"/>
              </a:solidFill>
              <a:cs typeface="Arial" pitchFamily="34" charset="0"/>
            </a:endParaRPr>
          </a:p>
          <a:p>
            <a:pPr marL="342900" indent="-342900" algn="just">
              <a:buClr>
                <a:srgbClr val="C00000"/>
              </a:buClr>
              <a:buFont typeface="Wingdings" pitchFamily="2" charset="2"/>
              <a:buChar char="ü"/>
            </a:pPr>
            <a:r>
              <a:rPr lang="es-MX" sz="2400" b="1" dirty="0" smtClean="0">
                <a:solidFill>
                  <a:srgbClr val="000066"/>
                </a:solidFill>
                <a:cs typeface="Arial" pitchFamily="34" charset="0"/>
              </a:rPr>
              <a:t>Iniciativas:</a:t>
            </a:r>
          </a:p>
          <a:p>
            <a:pPr marL="342900" indent="-342900" algn="just">
              <a:buClr>
                <a:srgbClr val="C00000"/>
              </a:buClr>
              <a:buFont typeface="Wingdings" pitchFamily="2" charset="2"/>
              <a:buChar char="ü"/>
            </a:pPr>
            <a:endParaRPr lang="es-MX" sz="1400" b="1" dirty="0" smtClean="0">
              <a:solidFill>
                <a:srgbClr val="000066"/>
              </a:solidFill>
              <a:cs typeface="Arial" pitchFamily="34" charset="0"/>
            </a:endParaRPr>
          </a:p>
          <a:p>
            <a:pPr marL="798513" lvl="1" indent="-342900" algn="just">
              <a:buClr>
                <a:srgbClr val="C00000"/>
              </a:buClr>
              <a:buFont typeface="Arial" pitchFamily="34" charset="0"/>
              <a:buChar char="•"/>
            </a:pPr>
            <a:r>
              <a:rPr lang="es-MX" sz="2400" dirty="0" smtClean="0">
                <a:solidFill>
                  <a:srgbClr val="000066"/>
                </a:solidFill>
                <a:cs typeface="Arial" pitchFamily="34" charset="0"/>
              </a:rPr>
              <a:t>TLC </a:t>
            </a:r>
            <a:r>
              <a:rPr lang="es-MX" sz="2400" dirty="0">
                <a:solidFill>
                  <a:srgbClr val="000066"/>
                </a:solidFill>
                <a:cs typeface="Arial" pitchFamily="34" charset="0"/>
              </a:rPr>
              <a:t>Único México-Centroamérica</a:t>
            </a:r>
            <a:r>
              <a:rPr lang="es-MX" sz="2400" dirty="0" smtClean="0">
                <a:solidFill>
                  <a:srgbClr val="000066"/>
                </a:solidFill>
                <a:cs typeface="Arial" pitchFamily="34" charset="0"/>
              </a:rPr>
              <a:t>*</a:t>
            </a:r>
          </a:p>
          <a:p>
            <a:pPr marL="798513" lvl="1" indent="-342900" algn="just">
              <a:buClr>
                <a:srgbClr val="C00000"/>
              </a:buClr>
              <a:buFont typeface="Arial" pitchFamily="34" charset="0"/>
              <a:buChar char="•"/>
            </a:pPr>
            <a:r>
              <a:rPr lang="es-MX" sz="2400" dirty="0" smtClean="0">
                <a:solidFill>
                  <a:srgbClr val="000066"/>
                </a:solidFill>
                <a:cs typeface="Arial" pitchFamily="34" charset="0"/>
              </a:rPr>
              <a:t>Arco del Pacífico Latinoamericano**</a:t>
            </a:r>
          </a:p>
          <a:p>
            <a:pPr marL="798513" lvl="1" indent="-342900" algn="just">
              <a:buClr>
                <a:srgbClr val="C00000"/>
              </a:buClr>
              <a:buFont typeface="Arial" pitchFamily="34" charset="0"/>
              <a:buChar char="•"/>
            </a:pPr>
            <a:r>
              <a:rPr lang="es-MX" sz="2400" dirty="0" smtClean="0">
                <a:solidFill>
                  <a:srgbClr val="000066"/>
                </a:solidFill>
                <a:cs typeface="Arial" pitchFamily="34" charset="0"/>
              </a:rPr>
              <a:t>Alianza del Pacífico***</a:t>
            </a:r>
            <a:endParaRPr lang="es-MX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142844" y="5661248"/>
            <a:ext cx="73280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 smtClean="0"/>
              <a:t>*TLC Triángulo del Norte (Guatemala, Honduras y El Salvador), TLC con Costa Rica, TLC con Nicaragua</a:t>
            </a:r>
          </a:p>
        </p:txBody>
      </p:sp>
      <p:sp>
        <p:nvSpPr>
          <p:cNvPr id="9" name="8 Rectángulo"/>
          <p:cNvSpPr/>
          <p:nvPr/>
        </p:nvSpPr>
        <p:spPr>
          <a:xfrm>
            <a:off x="107504" y="5877272"/>
            <a:ext cx="79295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 smtClean="0"/>
              <a:t>**México, Guatemala, Nicaragua, Honduras, El Salvador,  Costa Rica, Panamá, Ecuador, Colombia, Perú y Chile</a:t>
            </a:r>
          </a:p>
          <a:p>
            <a:r>
              <a:rPr lang="es-MX" sz="1200" dirty="0" smtClean="0"/>
              <a:t>***México, Colombia, Perú  y Chile</a:t>
            </a:r>
            <a:endParaRPr lang="es-MX" sz="1200" dirty="0"/>
          </a:p>
        </p:txBody>
      </p:sp>
      <p:sp>
        <p:nvSpPr>
          <p:cNvPr id="11" name="Rectangle 1475"/>
          <p:cNvSpPr>
            <a:spLocks noChangeArrowheads="1"/>
          </p:cNvSpPr>
          <p:nvPr/>
        </p:nvSpPr>
        <p:spPr bwMode="auto">
          <a:xfrm>
            <a:off x="71436" y="214313"/>
            <a:ext cx="9109076" cy="3841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0" hangingPunct="0"/>
            <a:r>
              <a:rPr lang="es-MX" sz="2800" b="1" dirty="0" smtClean="0">
                <a:solidFill>
                  <a:srgbClr val="C00000"/>
                </a:solidFill>
                <a:cs typeface="Arial" pitchFamily="34" charset="0"/>
              </a:rPr>
              <a:t>c) Iniciativas regionales </a:t>
            </a:r>
            <a:endParaRPr lang="es-MX" sz="2800" b="1" dirty="0">
              <a:solidFill>
                <a:srgbClr val="C00000"/>
              </a:solidFill>
              <a:cs typeface="Arial" pitchFamily="34" charset="0"/>
            </a:endParaRPr>
          </a:p>
        </p:txBody>
      </p:sp>
      <p:sp>
        <p:nvSpPr>
          <p:cNvPr id="6" name="3 Marcador de número de diapositiva"/>
          <p:cNvSpPr txBox="1">
            <a:spLocks/>
          </p:cNvSpPr>
          <p:nvPr/>
        </p:nvSpPr>
        <p:spPr>
          <a:xfrm>
            <a:off x="8172400" y="6432000"/>
            <a:ext cx="802432" cy="365125"/>
          </a:xfrm>
          <a:prstGeom prst="rect">
            <a:avLst/>
          </a:prstGeom>
        </p:spPr>
        <p:txBody>
          <a:bodyPr/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>
              <a:defRPr/>
            </a:pPr>
            <a:fld id="{DA208C74-4A15-4646-8608-45F541C8AF5C}" type="slidenum">
              <a:rPr lang="es-MX" sz="1200" smtClean="0">
                <a:latin typeface="Arial" pitchFamily="34" charset="0"/>
                <a:cs typeface="Arial" pitchFamily="34" charset="0"/>
              </a:rPr>
              <a:pPr algn="r">
                <a:defRPr/>
              </a:pPr>
              <a:t>16</a:t>
            </a:fld>
            <a:endParaRPr lang="es-MX" sz="1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9715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475"/>
          <p:cNvSpPr>
            <a:spLocks noChangeArrowheads="1"/>
          </p:cNvSpPr>
          <p:nvPr/>
        </p:nvSpPr>
        <p:spPr bwMode="auto">
          <a:xfrm>
            <a:off x="111133" y="494035"/>
            <a:ext cx="7037388" cy="7858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endParaRPr lang="es-AR" sz="2800" b="1" dirty="0">
              <a:solidFill>
                <a:srgbClr val="000066"/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0" y="692696"/>
            <a:ext cx="9144000" cy="746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6575" lvl="1" indent="-536575" algn="just">
              <a:buClr>
                <a:srgbClr val="C00000"/>
              </a:buClr>
              <a:buFont typeface="Wingdings" pitchFamily="2" charset="2"/>
              <a:buChar char="ü"/>
            </a:pPr>
            <a:r>
              <a:rPr lang="es-ES" sz="2200" dirty="0" smtClean="0">
                <a:solidFill>
                  <a:srgbClr val="000066"/>
                </a:solidFill>
              </a:rPr>
              <a:t>2008: Se adopta decisión para convergencia de </a:t>
            </a:r>
            <a:r>
              <a:rPr lang="es-ES" sz="2200" dirty="0" err="1" smtClean="0">
                <a:solidFill>
                  <a:srgbClr val="000066"/>
                </a:solidFill>
              </a:rPr>
              <a:t>TLCs</a:t>
            </a:r>
            <a:r>
              <a:rPr lang="es-ES" sz="2200" dirty="0" smtClean="0">
                <a:solidFill>
                  <a:srgbClr val="000066"/>
                </a:solidFill>
              </a:rPr>
              <a:t> vigentes.</a:t>
            </a:r>
          </a:p>
          <a:p>
            <a:pPr marL="0" lvl="1" algn="just">
              <a:buClr>
                <a:srgbClr val="C00000"/>
              </a:buClr>
            </a:pPr>
            <a:endParaRPr lang="es-ES" sz="2200" dirty="0" smtClean="0">
              <a:solidFill>
                <a:srgbClr val="000066"/>
              </a:solidFill>
            </a:endParaRPr>
          </a:p>
          <a:p>
            <a:pPr marL="536575" lvl="1" indent="-536575" algn="just">
              <a:buClr>
                <a:srgbClr val="C00000"/>
              </a:buClr>
              <a:buFont typeface="Wingdings" pitchFamily="2" charset="2"/>
              <a:buChar char="ü"/>
            </a:pPr>
            <a:r>
              <a:rPr lang="es-ES" sz="2200" dirty="0" smtClean="0">
                <a:solidFill>
                  <a:srgbClr val="000066"/>
                </a:solidFill>
              </a:rPr>
              <a:t>Marzo 2010: Inicio de negociaciones. </a:t>
            </a:r>
          </a:p>
          <a:p>
            <a:pPr marL="0" lvl="1" algn="just">
              <a:buClr>
                <a:srgbClr val="C00000"/>
              </a:buClr>
            </a:pPr>
            <a:endParaRPr lang="es-ES" sz="2200" dirty="0" smtClean="0">
              <a:solidFill>
                <a:srgbClr val="000066"/>
              </a:solidFill>
            </a:endParaRPr>
          </a:p>
          <a:p>
            <a:pPr marL="536575" lvl="1" indent="-536575" algn="just">
              <a:buClr>
                <a:srgbClr val="C00000"/>
              </a:buClr>
              <a:buFont typeface="Wingdings" pitchFamily="2" charset="2"/>
              <a:buChar char="ü"/>
            </a:pPr>
            <a:r>
              <a:rPr lang="es-ES" sz="2200" dirty="0" smtClean="0">
                <a:solidFill>
                  <a:srgbClr val="000066"/>
                </a:solidFill>
              </a:rPr>
              <a:t>Octubre 2011: Conclusión de las negociaciones.</a:t>
            </a:r>
          </a:p>
          <a:p>
            <a:pPr marL="536575" lvl="1" indent="-536575" algn="just">
              <a:buClr>
                <a:srgbClr val="C00000"/>
              </a:buClr>
              <a:buFont typeface="Wingdings" pitchFamily="2" charset="2"/>
              <a:buChar char="ü"/>
            </a:pPr>
            <a:endParaRPr lang="es-ES" sz="2200" dirty="0" smtClean="0">
              <a:solidFill>
                <a:srgbClr val="000066"/>
              </a:solidFill>
            </a:endParaRPr>
          </a:p>
          <a:p>
            <a:pPr marL="536575" lvl="1" indent="-536575" algn="just">
              <a:buClr>
                <a:srgbClr val="C00000"/>
              </a:buClr>
              <a:buFont typeface="Wingdings" pitchFamily="2" charset="2"/>
              <a:buChar char="ü"/>
            </a:pPr>
            <a:r>
              <a:rPr lang="es-ES" sz="2200" dirty="0" smtClean="0">
                <a:solidFill>
                  <a:srgbClr val="000066"/>
                </a:solidFill>
              </a:rPr>
              <a:t>22 Noviembre 2011: Suscripción del Tratado. Se espera su aprobación por parte del Senado. </a:t>
            </a:r>
          </a:p>
          <a:p>
            <a:pPr marL="536575" lvl="1" indent="-536575" algn="just">
              <a:buClr>
                <a:srgbClr val="C00000"/>
              </a:buClr>
              <a:buFont typeface="Wingdings" pitchFamily="2" charset="2"/>
              <a:buChar char="ü"/>
            </a:pPr>
            <a:endParaRPr lang="es-ES" sz="2200" dirty="0" smtClean="0">
              <a:solidFill>
                <a:srgbClr val="000066"/>
              </a:solidFill>
            </a:endParaRPr>
          </a:p>
          <a:p>
            <a:pPr marL="536575" lvl="1" indent="-536575" algn="just">
              <a:buClr>
                <a:srgbClr val="C00000"/>
              </a:buClr>
              <a:buFont typeface="Wingdings" pitchFamily="2" charset="2"/>
              <a:buChar char="ü"/>
            </a:pPr>
            <a:r>
              <a:rPr lang="es-ES" sz="2200" dirty="0" smtClean="0">
                <a:solidFill>
                  <a:srgbClr val="000066"/>
                </a:solidFill>
              </a:rPr>
              <a:t>TLC Único incluye todos los temas (acceso a mercados, reglas de origen, servicios, inversión, solución de diferencias, etc.). </a:t>
            </a:r>
          </a:p>
          <a:p>
            <a:pPr marL="536575" lvl="1" indent="-536575" algn="just">
              <a:buClr>
                <a:srgbClr val="C00000"/>
              </a:buClr>
              <a:buFont typeface="Wingdings" pitchFamily="2" charset="2"/>
              <a:buChar char="ü"/>
            </a:pPr>
            <a:endParaRPr lang="es-ES" sz="2200" dirty="0">
              <a:solidFill>
                <a:srgbClr val="000066"/>
              </a:solidFill>
            </a:endParaRPr>
          </a:p>
          <a:p>
            <a:pPr marL="536575" lvl="1" indent="-536575" algn="just">
              <a:buClr>
                <a:srgbClr val="C00000"/>
              </a:buClr>
              <a:buFont typeface="Wingdings" pitchFamily="2" charset="2"/>
              <a:buChar char="ü"/>
            </a:pPr>
            <a:r>
              <a:rPr lang="es-ES" sz="2200" dirty="0" smtClean="0">
                <a:solidFill>
                  <a:srgbClr val="000066"/>
                </a:solidFill>
              </a:rPr>
              <a:t>El </a:t>
            </a:r>
            <a:r>
              <a:rPr lang="es-MX" sz="2200" dirty="0" smtClean="0">
                <a:solidFill>
                  <a:srgbClr val="000066"/>
                </a:solidFill>
              </a:rPr>
              <a:t>TLC </a:t>
            </a:r>
            <a:r>
              <a:rPr lang="es-MX" sz="2200" dirty="0">
                <a:solidFill>
                  <a:srgbClr val="000066"/>
                </a:solidFill>
              </a:rPr>
              <a:t>Único sustituirá </a:t>
            </a:r>
            <a:r>
              <a:rPr lang="es-MX" sz="2200" dirty="0" err="1">
                <a:solidFill>
                  <a:srgbClr val="000066"/>
                </a:solidFill>
              </a:rPr>
              <a:t>TLCs</a:t>
            </a:r>
            <a:r>
              <a:rPr lang="es-MX" sz="2200" dirty="0">
                <a:solidFill>
                  <a:srgbClr val="000066"/>
                </a:solidFill>
              </a:rPr>
              <a:t> vigentes. </a:t>
            </a:r>
            <a:endParaRPr lang="es-MX" sz="2200" dirty="0" smtClean="0">
              <a:solidFill>
                <a:srgbClr val="000066"/>
              </a:solidFill>
            </a:endParaRPr>
          </a:p>
          <a:p>
            <a:pPr marL="536575" lvl="1" indent="-536575" algn="just" defTabSz="900113" eaLnBrk="0" hangingPunct="0">
              <a:lnSpc>
                <a:spcPct val="80000"/>
              </a:lnSpc>
              <a:buClr>
                <a:srgbClr val="C00000"/>
              </a:buClr>
              <a:buSzPct val="96000"/>
              <a:buFont typeface="Wingdings" pitchFamily="2" charset="2"/>
              <a:buChar char="ü"/>
            </a:pPr>
            <a:endParaRPr lang="es-MX" sz="2200" dirty="0">
              <a:solidFill>
                <a:srgbClr val="000066"/>
              </a:solidFill>
            </a:endParaRPr>
          </a:p>
          <a:p>
            <a:pPr marL="536575" lvl="1" indent="-536575" algn="just" defTabSz="900113" eaLnBrk="0" hangingPunct="0">
              <a:lnSpc>
                <a:spcPct val="80000"/>
              </a:lnSpc>
              <a:buClr>
                <a:srgbClr val="C00000"/>
              </a:buClr>
              <a:buSzPct val="96000"/>
              <a:buFont typeface="Wingdings" pitchFamily="2" charset="2"/>
              <a:buChar char="ü"/>
            </a:pPr>
            <a:r>
              <a:rPr lang="es-MX" sz="2200" dirty="0" smtClean="0">
                <a:solidFill>
                  <a:srgbClr val="000066"/>
                </a:solidFill>
              </a:rPr>
              <a:t>Centroamérica </a:t>
            </a:r>
            <a:r>
              <a:rPr lang="es-MX" sz="2200" dirty="0">
                <a:solidFill>
                  <a:srgbClr val="000066"/>
                </a:solidFill>
              </a:rPr>
              <a:t>representa un mercado de 50 mil millones de dólares y México participa sólo con el 8%. </a:t>
            </a:r>
            <a:endParaRPr lang="es-MX" sz="2200" dirty="0" smtClean="0">
              <a:solidFill>
                <a:srgbClr val="000066"/>
              </a:solidFill>
            </a:endParaRPr>
          </a:p>
          <a:p>
            <a:pPr marL="536575" lvl="1" indent="-536575" algn="just" defTabSz="900113" eaLnBrk="0" hangingPunct="0">
              <a:lnSpc>
                <a:spcPct val="80000"/>
              </a:lnSpc>
              <a:buClr>
                <a:srgbClr val="C00000"/>
              </a:buClr>
              <a:buSzPct val="96000"/>
              <a:buFont typeface="Wingdings" pitchFamily="2" charset="2"/>
              <a:buChar char="ü"/>
            </a:pPr>
            <a:endParaRPr lang="es-MX" sz="2200" dirty="0">
              <a:solidFill>
                <a:srgbClr val="000066"/>
              </a:solidFill>
            </a:endParaRPr>
          </a:p>
          <a:p>
            <a:pPr marL="536575" lvl="1" indent="-536575" algn="just" defTabSz="900113" eaLnBrk="0" hangingPunct="0">
              <a:lnSpc>
                <a:spcPct val="80000"/>
              </a:lnSpc>
              <a:buClr>
                <a:srgbClr val="C00000"/>
              </a:buClr>
              <a:buSzPct val="96000"/>
              <a:buFont typeface="Wingdings" pitchFamily="2" charset="2"/>
              <a:buChar char="ü"/>
            </a:pPr>
            <a:r>
              <a:rPr lang="es-MX" sz="2200" kern="0" dirty="0" smtClean="0">
                <a:solidFill>
                  <a:srgbClr val="000066"/>
                </a:solidFill>
              </a:rPr>
              <a:t>Inversiones </a:t>
            </a:r>
            <a:r>
              <a:rPr lang="es-MX" sz="2200" kern="0" dirty="0">
                <a:solidFill>
                  <a:srgbClr val="000066"/>
                </a:solidFill>
              </a:rPr>
              <a:t>mexicanas en </a:t>
            </a:r>
            <a:r>
              <a:rPr lang="es-MX" sz="2200" kern="0" dirty="0" smtClean="0">
                <a:solidFill>
                  <a:srgbClr val="000066"/>
                </a:solidFill>
              </a:rPr>
              <a:t>la región suman </a:t>
            </a:r>
            <a:r>
              <a:rPr lang="es-MX" sz="2200" kern="0" dirty="0">
                <a:solidFill>
                  <a:srgbClr val="000066"/>
                </a:solidFill>
              </a:rPr>
              <a:t>5,200 </a:t>
            </a:r>
            <a:r>
              <a:rPr lang="es-MX" sz="2200" kern="0" dirty="0" err="1" smtClean="0">
                <a:solidFill>
                  <a:srgbClr val="000066"/>
                </a:solidFill>
              </a:rPr>
              <a:t>mdd</a:t>
            </a:r>
            <a:r>
              <a:rPr lang="es-MX" sz="2200" kern="0" dirty="0" smtClean="0">
                <a:solidFill>
                  <a:srgbClr val="000066"/>
                </a:solidFill>
              </a:rPr>
              <a:t>.</a:t>
            </a:r>
            <a:endParaRPr lang="es-MX" sz="2200" dirty="0" smtClean="0">
              <a:solidFill>
                <a:srgbClr val="000066"/>
              </a:solidFill>
            </a:endParaRPr>
          </a:p>
          <a:p>
            <a:pPr marL="536575" lvl="1" indent="-536575" algn="just" defTabSz="900113" eaLnBrk="0" hangingPunct="0">
              <a:lnSpc>
                <a:spcPct val="80000"/>
              </a:lnSpc>
              <a:buClr>
                <a:srgbClr val="C00000"/>
              </a:buClr>
              <a:buSzPct val="96000"/>
              <a:buFont typeface="Wingdings" pitchFamily="2" charset="2"/>
              <a:buChar char="ü"/>
            </a:pPr>
            <a:endParaRPr lang="es-MX" sz="2200" dirty="0">
              <a:solidFill>
                <a:srgbClr val="000066"/>
              </a:solidFill>
            </a:endParaRPr>
          </a:p>
          <a:p>
            <a:pPr marL="536575" lvl="1" indent="-536575" algn="just">
              <a:buClr>
                <a:srgbClr val="C00000"/>
              </a:buClr>
              <a:buSzPct val="96000"/>
              <a:buFont typeface="Wingdings" pitchFamily="2" charset="2"/>
              <a:buChar char="ü"/>
            </a:pPr>
            <a:endParaRPr lang="es-MX" sz="2200" dirty="0" smtClean="0">
              <a:solidFill>
                <a:srgbClr val="000066"/>
              </a:solidFill>
              <a:cs typeface="Arial" charset="0"/>
            </a:endParaRPr>
          </a:p>
          <a:p>
            <a:pPr marL="536575" lvl="1" indent="-536575" algn="just">
              <a:buClr>
                <a:srgbClr val="C00000"/>
              </a:buClr>
              <a:buFont typeface="Wingdings" pitchFamily="2" charset="2"/>
              <a:buChar char="ü"/>
            </a:pPr>
            <a:endParaRPr lang="es-MX" sz="2400" dirty="0" smtClean="0">
              <a:solidFill>
                <a:srgbClr val="000066"/>
              </a:solidFill>
              <a:cs typeface="Arial" charset="0"/>
            </a:endParaRPr>
          </a:p>
          <a:p>
            <a:pPr marL="536575" lvl="1" indent="-536575" algn="just">
              <a:buClr>
                <a:srgbClr val="C00000"/>
              </a:buClr>
            </a:pPr>
            <a:endParaRPr lang="es-MX" sz="2400" dirty="0" smtClean="0">
              <a:solidFill>
                <a:srgbClr val="000066"/>
              </a:solidFill>
              <a:cs typeface="Arial" charset="0"/>
            </a:endParaRPr>
          </a:p>
        </p:txBody>
      </p:sp>
      <p:sp>
        <p:nvSpPr>
          <p:cNvPr id="6" name="Rectangle 1475"/>
          <p:cNvSpPr>
            <a:spLocks noChangeArrowheads="1"/>
          </p:cNvSpPr>
          <p:nvPr/>
        </p:nvSpPr>
        <p:spPr bwMode="auto">
          <a:xfrm>
            <a:off x="35496" y="214313"/>
            <a:ext cx="9109076" cy="3841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0" hangingPunct="0"/>
            <a:r>
              <a:rPr lang="es-MX" sz="2800" b="1" dirty="0" smtClean="0">
                <a:solidFill>
                  <a:srgbClr val="C00000"/>
                </a:solidFill>
                <a:cs typeface="Arial" pitchFamily="34" charset="0"/>
              </a:rPr>
              <a:t>c) Iniciativas regionales</a:t>
            </a:r>
          </a:p>
          <a:p>
            <a:pPr algn="r" eaLnBrk="0" hangingPunct="0"/>
            <a:r>
              <a:rPr lang="es-MX" sz="2400" b="1" dirty="0" smtClean="0">
                <a:solidFill>
                  <a:srgbClr val="C00000"/>
                </a:solidFill>
                <a:cs typeface="Arial" pitchFamily="34" charset="0"/>
              </a:rPr>
              <a:t>TLC con Centroamérica</a:t>
            </a:r>
            <a:endParaRPr lang="es-MX" sz="2400" b="1" dirty="0">
              <a:solidFill>
                <a:srgbClr val="C00000"/>
              </a:solidFill>
              <a:cs typeface="Arial" pitchFamily="34" charset="0"/>
            </a:endParaRPr>
          </a:p>
        </p:txBody>
      </p:sp>
      <p:sp>
        <p:nvSpPr>
          <p:cNvPr id="5" name="3 Marcador de número de diapositiva"/>
          <p:cNvSpPr txBox="1">
            <a:spLocks/>
          </p:cNvSpPr>
          <p:nvPr/>
        </p:nvSpPr>
        <p:spPr>
          <a:xfrm>
            <a:off x="8172400" y="6432000"/>
            <a:ext cx="802432" cy="365125"/>
          </a:xfrm>
          <a:prstGeom prst="rect">
            <a:avLst/>
          </a:prstGeom>
        </p:spPr>
        <p:txBody>
          <a:bodyPr/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>
              <a:defRPr/>
            </a:pPr>
            <a:fld id="{DA208C74-4A15-4646-8608-45F541C8AF5C}" type="slidenum">
              <a:rPr lang="es-MX" sz="1200" smtClean="0">
                <a:latin typeface="Arial" pitchFamily="34" charset="0"/>
                <a:cs typeface="Arial" pitchFamily="34" charset="0"/>
              </a:rPr>
              <a:pPr algn="r">
                <a:defRPr/>
              </a:pPr>
              <a:t>17</a:t>
            </a:fld>
            <a:endParaRPr lang="es-MX" sz="1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9527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2" name="41 Rectángulo"/>
          <p:cNvSpPr>
            <a:spLocks noChangeArrowheads="1"/>
          </p:cNvSpPr>
          <p:nvPr/>
        </p:nvSpPr>
        <p:spPr bwMode="auto">
          <a:xfrm>
            <a:off x="323528" y="1052736"/>
            <a:ext cx="7993062" cy="51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3538" indent="-363538" algn="just">
              <a:buClr>
                <a:srgbClr val="C00000"/>
              </a:buClr>
              <a:buFont typeface="Wingdings" pitchFamily="2" charset="2"/>
              <a:buChar char="ü"/>
            </a:pPr>
            <a:endParaRPr lang="es-ES_tradnl" dirty="0" smtClean="0">
              <a:solidFill>
                <a:srgbClr val="000066"/>
              </a:solidFill>
              <a:ea typeface="Times New Roman" pitchFamily="18" charset="0"/>
              <a:cs typeface="Arial" charset="0"/>
            </a:endParaRPr>
          </a:p>
          <a:p>
            <a:pPr marL="363538" indent="-363538" algn="just">
              <a:buClr>
                <a:srgbClr val="C00000"/>
              </a:buClr>
              <a:buSzPct val="150000"/>
              <a:buFont typeface="Wingdings" pitchFamily="2" charset="2"/>
              <a:buChar char="ü"/>
            </a:pPr>
            <a:r>
              <a:rPr lang="es-ES_tradnl" sz="2400" dirty="0" smtClean="0">
                <a:solidFill>
                  <a:srgbClr val="000066"/>
                </a:solidFill>
                <a:ea typeface="Times New Roman" pitchFamily="18" charset="0"/>
                <a:cs typeface="Arial" charset="0"/>
              </a:rPr>
              <a:t>Nace formalmente en 2007. </a:t>
            </a:r>
          </a:p>
          <a:p>
            <a:pPr marL="363538" indent="-363538" algn="just">
              <a:buClr>
                <a:srgbClr val="C00000"/>
              </a:buClr>
              <a:buSzPct val="150000"/>
              <a:buFont typeface="Wingdings" pitchFamily="2" charset="2"/>
              <a:buChar char="ü"/>
            </a:pPr>
            <a:endParaRPr lang="es-ES_tradnl" sz="2400" dirty="0">
              <a:solidFill>
                <a:srgbClr val="000066"/>
              </a:solidFill>
              <a:ea typeface="Times New Roman" pitchFamily="18" charset="0"/>
              <a:cs typeface="Arial" charset="0"/>
            </a:endParaRPr>
          </a:p>
          <a:p>
            <a:pPr marL="363538" indent="-363538" algn="just">
              <a:buClr>
                <a:srgbClr val="C00000"/>
              </a:buClr>
              <a:buSzPct val="150000"/>
              <a:buFont typeface="Wingdings" pitchFamily="2" charset="2"/>
              <a:buChar char="ü"/>
            </a:pPr>
            <a:r>
              <a:rPr lang="es-ES_tradnl" sz="2400" dirty="0" smtClean="0">
                <a:solidFill>
                  <a:srgbClr val="000066"/>
                </a:solidFill>
                <a:ea typeface="Times New Roman" pitchFamily="18" charset="0"/>
                <a:cs typeface="Arial" charset="0"/>
              </a:rPr>
              <a:t>11 países: México, Guatemala, Nicaragua, Honduras, El Salvador, Costa Rica, Panamá, Ecuador, Colombia, Perú y Chile</a:t>
            </a:r>
          </a:p>
          <a:p>
            <a:pPr marL="363538" indent="-363538" algn="just">
              <a:buClr>
                <a:srgbClr val="C00000"/>
              </a:buClr>
              <a:buSzPct val="150000"/>
              <a:buFont typeface="Wingdings" pitchFamily="2" charset="2"/>
              <a:buNone/>
            </a:pPr>
            <a:endParaRPr lang="es-ES_tradnl" sz="2400" dirty="0" smtClean="0">
              <a:solidFill>
                <a:srgbClr val="000066"/>
              </a:solidFill>
              <a:ea typeface="Times New Roman" pitchFamily="18" charset="0"/>
              <a:cs typeface="Arial" charset="0"/>
            </a:endParaRPr>
          </a:p>
          <a:p>
            <a:pPr marL="363538" indent="-363538" algn="just">
              <a:buClr>
                <a:srgbClr val="C00000"/>
              </a:buClr>
              <a:buSzPct val="150000"/>
              <a:buFont typeface="Wingdings" pitchFamily="2" charset="2"/>
              <a:buChar char="ü"/>
            </a:pPr>
            <a:r>
              <a:rPr lang="es-ES_tradnl" sz="2400" dirty="0" smtClean="0">
                <a:solidFill>
                  <a:srgbClr val="000066"/>
                </a:solidFill>
                <a:ea typeface="Times New Roman" pitchFamily="18" charset="0"/>
                <a:cs typeface="Arial" charset="0"/>
              </a:rPr>
              <a:t>Objetivo es lograr mayor integración de la región y con la región Asia Pacífico.</a:t>
            </a:r>
          </a:p>
          <a:p>
            <a:pPr marL="363538" indent="-363538" algn="just">
              <a:buClr>
                <a:srgbClr val="C00000"/>
              </a:buClr>
              <a:buSzPct val="150000"/>
              <a:buFont typeface="Wingdings" pitchFamily="2" charset="2"/>
              <a:buChar char="ü"/>
            </a:pPr>
            <a:endParaRPr lang="es-ES_tradnl" sz="2400" dirty="0" smtClean="0">
              <a:solidFill>
                <a:srgbClr val="000066"/>
              </a:solidFill>
              <a:ea typeface="Times New Roman" pitchFamily="18" charset="0"/>
              <a:cs typeface="Arial" charset="0"/>
            </a:endParaRPr>
          </a:p>
          <a:p>
            <a:pPr marL="363538" indent="-363538" algn="just">
              <a:buClr>
                <a:srgbClr val="C00000"/>
              </a:buClr>
              <a:buSzPct val="150000"/>
              <a:buFont typeface="Wingdings" pitchFamily="2" charset="2"/>
              <a:buChar char="ü"/>
            </a:pPr>
            <a:r>
              <a:rPr lang="es-ES_tradnl" sz="2400" dirty="0" smtClean="0">
                <a:solidFill>
                  <a:srgbClr val="000066"/>
                </a:solidFill>
                <a:ea typeface="Times New Roman" pitchFamily="18" charset="0"/>
                <a:cs typeface="Arial" charset="0"/>
              </a:rPr>
              <a:t>En noviembre de 2009 se acordó el inicio de negociaciones sobre convergencia comercial, partiendo por el tema de aranceles y reglas de origen.</a:t>
            </a:r>
          </a:p>
          <a:p>
            <a:pPr marL="363538" indent="-363538" algn="just">
              <a:buClr>
                <a:srgbClr val="C00000"/>
              </a:buClr>
              <a:buSzPct val="150000"/>
              <a:buFont typeface="Wingdings" pitchFamily="2" charset="2"/>
              <a:buChar char="ü"/>
            </a:pPr>
            <a:endParaRPr lang="es-ES_tradnl" sz="2400" dirty="0">
              <a:solidFill>
                <a:srgbClr val="000066"/>
              </a:solidFill>
              <a:ea typeface="Times New Roman" pitchFamily="18" charset="0"/>
              <a:cs typeface="Arial" charset="0"/>
            </a:endParaRPr>
          </a:p>
        </p:txBody>
      </p:sp>
      <p:sp>
        <p:nvSpPr>
          <p:cNvPr id="7" name="Rectangle 1475"/>
          <p:cNvSpPr>
            <a:spLocks noChangeArrowheads="1"/>
          </p:cNvSpPr>
          <p:nvPr/>
        </p:nvSpPr>
        <p:spPr bwMode="auto">
          <a:xfrm>
            <a:off x="71436" y="214313"/>
            <a:ext cx="9109076" cy="3841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0" hangingPunct="0"/>
            <a:r>
              <a:rPr lang="es-MX" sz="2800" b="1" dirty="0" smtClean="0">
                <a:solidFill>
                  <a:srgbClr val="C00000"/>
                </a:solidFill>
                <a:cs typeface="Arial" pitchFamily="34" charset="0"/>
              </a:rPr>
              <a:t>c) Iniciativas regionales</a:t>
            </a:r>
          </a:p>
          <a:p>
            <a:pPr algn="r" eaLnBrk="0" hangingPunct="0"/>
            <a:r>
              <a:rPr lang="es-MX" sz="2400" b="1" dirty="0" smtClean="0">
                <a:solidFill>
                  <a:srgbClr val="C00000"/>
                </a:solidFill>
                <a:cs typeface="Arial" pitchFamily="34" charset="0"/>
              </a:rPr>
              <a:t>Arco del Pacífico Latinoamericano</a:t>
            </a:r>
            <a:endParaRPr lang="es-MX" sz="2400" b="1" dirty="0">
              <a:solidFill>
                <a:srgbClr val="C00000"/>
              </a:solidFill>
              <a:cs typeface="Arial" pitchFamily="34" charset="0"/>
            </a:endParaRPr>
          </a:p>
        </p:txBody>
      </p:sp>
      <p:sp>
        <p:nvSpPr>
          <p:cNvPr id="4" name="3 Marcador de número de diapositiva"/>
          <p:cNvSpPr txBox="1">
            <a:spLocks/>
          </p:cNvSpPr>
          <p:nvPr/>
        </p:nvSpPr>
        <p:spPr>
          <a:xfrm>
            <a:off x="8172400" y="6432000"/>
            <a:ext cx="802432" cy="365125"/>
          </a:xfrm>
          <a:prstGeom prst="rect">
            <a:avLst/>
          </a:prstGeom>
        </p:spPr>
        <p:txBody>
          <a:bodyPr/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>
              <a:defRPr/>
            </a:pPr>
            <a:fld id="{DA208C74-4A15-4646-8608-45F541C8AF5C}" type="slidenum">
              <a:rPr lang="es-MX" sz="1200" smtClean="0">
                <a:latin typeface="Arial" pitchFamily="34" charset="0"/>
                <a:cs typeface="Arial" pitchFamily="34" charset="0"/>
              </a:rPr>
              <a:pPr algn="r">
                <a:defRPr/>
              </a:pPr>
              <a:t>18</a:t>
            </a:fld>
            <a:endParaRPr lang="es-MX" sz="1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79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2" name="41 Rectángulo"/>
          <p:cNvSpPr>
            <a:spLocks noChangeArrowheads="1"/>
          </p:cNvSpPr>
          <p:nvPr/>
        </p:nvSpPr>
        <p:spPr bwMode="auto">
          <a:xfrm>
            <a:off x="323528" y="1052736"/>
            <a:ext cx="7993062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3538" indent="-363538" algn="just">
              <a:buClr>
                <a:srgbClr val="C00000"/>
              </a:buClr>
              <a:buFont typeface="Wingdings" pitchFamily="2" charset="2"/>
              <a:buChar char="ü"/>
            </a:pPr>
            <a:endParaRPr lang="es-ES_tradnl" dirty="0" smtClean="0">
              <a:solidFill>
                <a:srgbClr val="000066"/>
              </a:solidFill>
              <a:ea typeface="Times New Roman" pitchFamily="18" charset="0"/>
              <a:cs typeface="Arial" charset="0"/>
            </a:endParaRPr>
          </a:p>
          <a:p>
            <a:pPr marL="363538" indent="-363538" algn="just">
              <a:buClr>
                <a:srgbClr val="C00000"/>
              </a:buClr>
              <a:buSzPct val="150000"/>
              <a:buFont typeface="Wingdings" pitchFamily="2" charset="2"/>
              <a:buChar char="ü"/>
            </a:pPr>
            <a:r>
              <a:rPr lang="es-ES_tradnl" sz="2400" dirty="0" smtClean="0">
                <a:solidFill>
                  <a:srgbClr val="000066"/>
                </a:solidFill>
                <a:ea typeface="Times New Roman" pitchFamily="18" charset="0"/>
                <a:cs typeface="Arial" charset="0"/>
              </a:rPr>
              <a:t>La iniciativa se formalizó en la Cumbre de Lima el 28 </a:t>
            </a:r>
            <a:r>
              <a:rPr lang="es-ES_tradnl" sz="2400" smtClean="0">
                <a:solidFill>
                  <a:srgbClr val="000066"/>
                </a:solidFill>
                <a:ea typeface="Times New Roman" pitchFamily="18" charset="0"/>
                <a:cs typeface="Arial" charset="0"/>
              </a:rPr>
              <a:t>de abril </a:t>
            </a:r>
            <a:r>
              <a:rPr lang="es-ES_tradnl" sz="2400" dirty="0" smtClean="0">
                <a:solidFill>
                  <a:srgbClr val="000066"/>
                </a:solidFill>
                <a:ea typeface="Times New Roman" pitchFamily="18" charset="0"/>
                <a:cs typeface="Arial" charset="0"/>
              </a:rPr>
              <a:t>de 2011. </a:t>
            </a:r>
          </a:p>
          <a:p>
            <a:pPr marL="363538" indent="-363538" algn="just">
              <a:buClr>
                <a:srgbClr val="C00000"/>
              </a:buClr>
              <a:buSzPct val="150000"/>
              <a:buFont typeface="Wingdings" pitchFamily="2" charset="2"/>
              <a:buChar char="ü"/>
            </a:pPr>
            <a:endParaRPr lang="es-ES_tradnl" sz="2400" dirty="0">
              <a:solidFill>
                <a:srgbClr val="000066"/>
              </a:solidFill>
              <a:ea typeface="Times New Roman" pitchFamily="18" charset="0"/>
              <a:cs typeface="Arial" charset="0"/>
            </a:endParaRPr>
          </a:p>
          <a:p>
            <a:pPr marL="363538" indent="-363538" algn="just">
              <a:buClr>
                <a:srgbClr val="C00000"/>
              </a:buClr>
              <a:buSzPct val="150000"/>
              <a:buFont typeface="Wingdings" pitchFamily="2" charset="2"/>
              <a:buChar char="ü"/>
            </a:pPr>
            <a:r>
              <a:rPr lang="es-ES_tradnl" sz="2400" dirty="0" smtClean="0">
                <a:solidFill>
                  <a:srgbClr val="000066"/>
                </a:solidFill>
                <a:ea typeface="Times New Roman" pitchFamily="18" charset="0"/>
                <a:cs typeface="Arial" charset="0"/>
              </a:rPr>
              <a:t>4 países: México, Colombia, Perú y Chile</a:t>
            </a:r>
          </a:p>
          <a:p>
            <a:pPr marL="363538" indent="-363538" algn="just">
              <a:buClr>
                <a:srgbClr val="C00000"/>
              </a:buClr>
              <a:buSzPct val="150000"/>
              <a:buFont typeface="Wingdings" pitchFamily="2" charset="2"/>
              <a:buNone/>
            </a:pPr>
            <a:endParaRPr lang="es-ES_tradnl" sz="2400" dirty="0" smtClean="0">
              <a:solidFill>
                <a:srgbClr val="000066"/>
              </a:solidFill>
              <a:ea typeface="Times New Roman" pitchFamily="18" charset="0"/>
              <a:cs typeface="Arial" charset="0"/>
            </a:endParaRPr>
          </a:p>
          <a:p>
            <a:pPr marL="363538" lvl="1" indent="-363538" algn="just">
              <a:buClr>
                <a:srgbClr val="C00000"/>
              </a:buClr>
              <a:buSzPct val="150000"/>
              <a:buFont typeface="Wingdings" pitchFamily="2" charset="2"/>
              <a:buChar char="ü"/>
            </a:pPr>
            <a:r>
              <a:rPr lang="es-ES_tradnl" sz="2400" dirty="0" smtClean="0">
                <a:solidFill>
                  <a:srgbClr val="000066"/>
                </a:solidFill>
                <a:ea typeface="Times New Roman" pitchFamily="18" charset="0"/>
                <a:cs typeface="Arial" charset="0"/>
              </a:rPr>
              <a:t>Objetivo es </a:t>
            </a:r>
            <a:r>
              <a:rPr lang="es-MX" sz="2400" dirty="0">
                <a:solidFill>
                  <a:srgbClr val="000066"/>
                </a:solidFill>
                <a:ea typeface="Times New Roman" pitchFamily="18" charset="0"/>
                <a:cs typeface="Arial" charset="0"/>
              </a:rPr>
              <a:t>avanzar Arco Pacífico en una integración profunda vía la libre circulación de bienes, servicios, capitales y personas</a:t>
            </a:r>
          </a:p>
          <a:p>
            <a:pPr marL="363538" indent="-363538" algn="just">
              <a:buClr>
                <a:srgbClr val="C00000"/>
              </a:buClr>
              <a:buSzPct val="150000"/>
              <a:buFont typeface="Wingdings" pitchFamily="2" charset="2"/>
              <a:buChar char="ü"/>
            </a:pPr>
            <a:endParaRPr lang="es-ES_tradnl" sz="2400" dirty="0" smtClean="0">
              <a:solidFill>
                <a:srgbClr val="000066"/>
              </a:solidFill>
              <a:ea typeface="Times New Roman" pitchFamily="18" charset="0"/>
              <a:cs typeface="Arial" charset="0"/>
            </a:endParaRPr>
          </a:p>
          <a:p>
            <a:pPr marL="363538" lvl="1" indent="-363538" algn="just">
              <a:buClr>
                <a:srgbClr val="C00000"/>
              </a:buClr>
              <a:buSzPct val="150000"/>
              <a:buFont typeface="Wingdings" pitchFamily="2" charset="2"/>
              <a:buChar char="ü"/>
            </a:pPr>
            <a:r>
              <a:rPr lang="es-MX" sz="2400" dirty="0" smtClean="0">
                <a:solidFill>
                  <a:srgbClr val="000066"/>
                </a:solidFill>
                <a:ea typeface="Times New Roman" pitchFamily="18" charset="0"/>
                <a:cs typeface="Arial" charset="0"/>
              </a:rPr>
              <a:t>Sinergias con Arco Pacífico al tener los mismos objetivos.</a:t>
            </a:r>
          </a:p>
          <a:p>
            <a:pPr marL="363538" lvl="1" indent="-363538" algn="just">
              <a:buClr>
                <a:srgbClr val="C00000"/>
              </a:buClr>
              <a:buSzPct val="150000"/>
              <a:buFont typeface="Wingdings" pitchFamily="2" charset="2"/>
              <a:buChar char="ü"/>
            </a:pPr>
            <a:endParaRPr lang="es-MX" sz="2400" dirty="0">
              <a:solidFill>
                <a:srgbClr val="000066"/>
              </a:solidFill>
              <a:ea typeface="Times New Roman" pitchFamily="18" charset="0"/>
              <a:cs typeface="Arial" charset="0"/>
            </a:endParaRPr>
          </a:p>
          <a:p>
            <a:pPr marL="363538" lvl="1" indent="-363538" algn="just">
              <a:buClr>
                <a:srgbClr val="C00000"/>
              </a:buClr>
              <a:buSzPct val="150000"/>
              <a:buFont typeface="Wingdings" pitchFamily="2" charset="2"/>
              <a:buChar char="ü"/>
            </a:pPr>
            <a:r>
              <a:rPr lang="es-MX" sz="2400" dirty="0" smtClean="0">
                <a:solidFill>
                  <a:srgbClr val="000066"/>
                </a:solidFill>
                <a:ea typeface="Times New Roman" pitchFamily="18" charset="0"/>
                <a:cs typeface="Arial" charset="0"/>
              </a:rPr>
              <a:t>Cumbre de Mérida el 4 de diciembre de 2011.</a:t>
            </a:r>
            <a:endParaRPr lang="es-MX" sz="2400" dirty="0">
              <a:solidFill>
                <a:srgbClr val="000066"/>
              </a:solidFill>
              <a:ea typeface="Times New Roman" pitchFamily="18" charset="0"/>
              <a:cs typeface="Arial" charset="0"/>
            </a:endParaRPr>
          </a:p>
          <a:p>
            <a:pPr algn="just">
              <a:buClr>
                <a:srgbClr val="C00000"/>
              </a:buClr>
              <a:buSzPct val="150000"/>
            </a:pPr>
            <a:endParaRPr lang="es-ES_tradnl" sz="2400" dirty="0" smtClean="0">
              <a:solidFill>
                <a:srgbClr val="000066"/>
              </a:solidFill>
              <a:ea typeface="Times New Roman" pitchFamily="18" charset="0"/>
              <a:cs typeface="Arial" charset="0"/>
            </a:endParaRPr>
          </a:p>
          <a:p>
            <a:pPr marL="363538" indent="-363538" algn="just">
              <a:buClr>
                <a:srgbClr val="C00000"/>
              </a:buClr>
              <a:buSzPct val="150000"/>
              <a:buFont typeface="Wingdings" pitchFamily="2" charset="2"/>
              <a:buChar char="ü"/>
            </a:pPr>
            <a:endParaRPr lang="es-ES_tradnl" sz="2400" dirty="0">
              <a:solidFill>
                <a:srgbClr val="000066"/>
              </a:solidFill>
              <a:ea typeface="Times New Roman" pitchFamily="18" charset="0"/>
              <a:cs typeface="Arial" charset="0"/>
            </a:endParaRPr>
          </a:p>
        </p:txBody>
      </p:sp>
      <p:sp>
        <p:nvSpPr>
          <p:cNvPr id="7" name="Rectangle 1475"/>
          <p:cNvSpPr>
            <a:spLocks noChangeArrowheads="1"/>
          </p:cNvSpPr>
          <p:nvPr/>
        </p:nvSpPr>
        <p:spPr bwMode="auto">
          <a:xfrm>
            <a:off x="71436" y="214313"/>
            <a:ext cx="9109076" cy="3841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0" hangingPunct="0"/>
            <a:r>
              <a:rPr lang="es-MX" sz="2800" b="1" dirty="0" smtClean="0">
                <a:solidFill>
                  <a:srgbClr val="C00000"/>
                </a:solidFill>
                <a:cs typeface="Arial" pitchFamily="34" charset="0"/>
              </a:rPr>
              <a:t>c) Iniciativas regionales</a:t>
            </a:r>
          </a:p>
          <a:p>
            <a:pPr algn="r" eaLnBrk="0" hangingPunct="0"/>
            <a:r>
              <a:rPr lang="es-MX" sz="2400" b="1" dirty="0" smtClean="0">
                <a:solidFill>
                  <a:srgbClr val="C00000"/>
                </a:solidFill>
                <a:cs typeface="Arial" pitchFamily="34" charset="0"/>
              </a:rPr>
              <a:t>Alianza del Pacífico </a:t>
            </a:r>
            <a:endParaRPr lang="es-MX" sz="2400" b="1" dirty="0">
              <a:solidFill>
                <a:srgbClr val="C00000"/>
              </a:solidFill>
              <a:cs typeface="Arial" pitchFamily="34" charset="0"/>
            </a:endParaRPr>
          </a:p>
        </p:txBody>
      </p:sp>
      <p:sp>
        <p:nvSpPr>
          <p:cNvPr id="4" name="3 Marcador de número de diapositiva"/>
          <p:cNvSpPr txBox="1">
            <a:spLocks/>
          </p:cNvSpPr>
          <p:nvPr/>
        </p:nvSpPr>
        <p:spPr>
          <a:xfrm>
            <a:off x="8172400" y="6432000"/>
            <a:ext cx="802432" cy="365125"/>
          </a:xfrm>
          <a:prstGeom prst="rect">
            <a:avLst/>
          </a:prstGeom>
        </p:spPr>
        <p:txBody>
          <a:bodyPr/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>
              <a:defRPr/>
            </a:pPr>
            <a:fld id="{DA208C74-4A15-4646-8608-45F541C8AF5C}" type="slidenum">
              <a:rPr lang="es-MX" sz="1200" smtClean="0">
                <a:latin typeface="Arial" pitchFamily="34" charset="0"/>
                <a:cs typeface="Arial" pitchFamily="34" charset="0"/>
              </a:rPr>
              <a:pPr algn="r">
                <a:defRPr/>
              </a:pPr>
              <a:t>19</a:t>
            </a:fld>
            <a:endParaRPr lang="es-MX" sz="1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1853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395411" y="621269"/>
            <a:ext cx="9001125" cy="5970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marL="571500" indent="-571500" algn="just">
              <a:buClr>
                <a:srgbClr val="C00000"/>
              </a:buClr>
              <a:buFont typeface="+mj-lt"/>
              <a:buAutoNum type="romanUcPeriod"/>
              <a:tabLst>
                <a:tab pos="228600" algn="l"/>
              </a:tabLst>
              <a:defRPr/>
            </a:pPr>
            <a:r>
              <a:rPr lang="es-MX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Beneficios del comercio exterior</a:t>
            </a:r>
          </a:p>
          <a:p>
            <a:pPr marL="571500" indent="-571500" algn="just">
              <a:buClr>
                <a:srgbClr val="C00000"/>
              </a:buClr>
              <a:buFont typeface="+mj-lt"/>
              <a:buAutoNum type="romanUcPeriod"/>
              <a:tabLst>
                <a:tab pos="228600" algn="l"/>
              </a:tabLst>
              <a:defRPr/>
            </a:pPr>
            <a:r>
              <a:rPr lang="es-MX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Retos externos del comercio exterior</a:t>
            </a:r>
          </a:p>
          <a:p>
            <a:pPr marL="571500" indent="-571500" algn="just">
              <a:buClr>
                <a:srgbClr val="C00000"/>
              </a:buClr>
              <a:buFont typeface="+mj-lt"/>
              <a:buAutoNum type="romanUcPeriod"/>
              <a:tabLst>
                <a:tab pos="228600" algn="l"/>
              </a:tabLst>
              <a:defRPr/>
            </a:pPr>
            <a:r>
              <a:rPr lang="es-MX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Estrategia de negociaciones</a:t>
            </a:r>
          </a:p>
          <a:p>
            <a:pPr marL="514350" indent="-514350" algn="just">
              <a:buClr>
                <a:srgbClr val="C00000"/>
              </a:buClr>
              <a:buFont typeface="+mj-lt"/>
              <a:buAutoNum type="alphaLcParenR"/>
              <a:tabLst>
                <a:tab pos="228600" algn="l"/>
              </a:tabLst>
              <a:defRPr/>
            </a:pPr>
            <a:r>
              <a:rPr lang="es-MX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¿Por qué América Latina?</a:t>
            </a:r>
          </a:p>
          <a:p>
            <a:pPr marL="514350" indent="-514350" algn="just">
              <a:buClr>
                <a:srgbClr val="C00000"/>
              </a:buClr>
              <a:buFont typeface="+mj-lt"/>
              <a:buAutoNum type="alphaLcParenR"/>
              <a:tabLst>
                <a:tab pos="228600" algn="l"/>
              </a:tabLst>
              <a:defRPr/>
            </a:pPr>
            <a:r>
              <a:rPr lang="es-MX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Iniciativas bilaterales</a:t>
            </a:r>
          </a:p>
          <a:p>
            <a:pPr marL="1260000" indent="-457200" algn="just">
              <a:buClr>
                <a:srgbClr val="C00000"/>
              </a:buClr>
              <a:buFont typeface="Arial" pitchFamily="34" charset="0"/>
              <a:buChar char="-"/>
              <a:tabLst>
                <a:tab pos="228600" algn="l"/>
              </a:tabLst>
              <a:defRPr/>
            </a:pPr>
            <a:r>
              <a:rPr lang="es-MX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Colombia</a:t>
            </a:r>
          </a:p>
          <a:p>
            <a:pPr marL="1260000" indent="-457200" algn="just">
              <a:buClr>
                <a:srgbClr val="C00000"/>
              </a:buClr>
              <a:buFont typeface="Arial" pitchFamily="34" charset="0"/>
              <a:buChar char="-"/>
              <a:tabLst>
                <a:tab pos="228600" algn="l"/>
              </a:tabLst>
              <a:defRPr/>
            </a:pPr>
            <a:r>
              <a:rPr lang="es-MX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Perú</a:t>
            </a:r>
          </a:p>
          <a:p>
            <a:pPr marL="1260000" indent="-457200" algn="just">
              <a:buClr>
                <a:srgbClr val="C00000"/>
              </a:buClr>
              <a:buFont typeface="Arial" pitchFamily="34" charset="0"/>
              <a:buChar char="-"/>
              <a:tabLst>
                <a:tab pos="228600" algn="l"/>
              </a:tabLst>
              <a:defRPr/>
            </a:pPr>
            <a:r>
              <a:rPr lang="es-MX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Brasil</a:t>
            </a:r>
          </a:p>
          <a:p>
            <a:pPr marL="514350" indent="-514350" algn="just">
              <a:buClr>
                <a:srgbClr val="C00000"/>
              </a:buClr>
              <a:buFont typeface="+mj-lt"/>
              <a:buAutoNum type="alphaLcParenR" startAt="3"/>
              <a:tabLst>
                <a:tab pos="228600" algn="l"/>
              </a:tabLst>
              <a:defRPr/>
            </a:pPr>
            <a:r>
              <a:rPr lang="es-MX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Iniciativas regionales</a:t>
            </a:r>
          </a:p>
          <a:p>
            <a:pPr marL="1260000" indent="-457200" algn="just">
              <a:buClr>
                <a:srgbClr val="C00000"/>
              </a:buClr>
              <a:buFont typeface="Arial" pitchFamily="34" charset="0"/>
              <a:buChar char="-"/>
              <a:tabLst>
                <a:tab pos="228600" algn="l"/>
              </a:tabLst>
              <a:defRPr/>
            </a:pPr>
            <a:r>
              <a:rPr lang="es-MX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TLC con Centroamérica</a:t>
            </a:r>
          </a:p>
          <a:p>
            <a:pPr marL="1260000" indent="-457200" algn="just">
              <a:buClr>
                <a:srgbClr val="C00000"/>
              </a:buClr>
              <a:buFont typeface="Arial" pitchFamily="34" charset="0"/>
              <a:buChar char="-"/>
              <a:tabLst>
                <a:tab pos="228600" algn="l"/>
              </a:tabLst>
              <a:defRPr/>
            </a:pPr>
            <a:r>
              <a:rPr lang="es-MX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Foro del Arco Pacífico Latinoamericano</a:t>
            </a:r>
          </a:p>
          <a:p>
            <a:pPr marL="1260000" indent="-457200" algn="just">
              <a:buClr>
                <a:srgbClr val="C00000"/>
              </a:buClr>
              <a:buFont typeface="Arial" pitchFamily="34" charset="0"/>
              <a:buChar char="-"/>
              <a:tabLst>
                <a:tab pos="228600" algn="l"/>
              </a:tabLst>
              <a:defRPr/>
            </a:pPr>
            <a:r>
              <a:rPr lang="es-MX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Alianza del Pacífico</a:t>
            </a:r>
          </a:p>
          <a:p>
            <a:pPr algn="just">
              <a:buClr>
                <a:srgbClr val="C00000"/>
              </a:buClr>
              <a:tabLst>
                <a:tab pos="228600" algn="l"/>
              </a:tabLst>
              <a:defRPr/>
            </a:pPr>
            <a:r>
              <a:rPr lang="es-MX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IV. </a:t>
            </a:r>
            <a:r>
              <a:rPr lang="es-MX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Consideraciones finales</a:t>
            </a:r>
          </a:p>
          <a:p>
            <a:pPr algn="just">
              <a:buClr>
                <a:srgbClr val="C00000"/>
              </a:buClr>
              <a:tabLst>
                <a:tab pos="228600" algn="l"/>
              </a:tabLst>
              <a:defRPr/>
            </a:pPr>
            <a:endParaRPr lang="es-MX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1475"/>
          <p:cNvSpPr>
            <a:spLocks noChangeArrowheads="1"/>
          </p:cNvSpPr>
          <p:nvPr/>
        </p:nvSpPr>
        <p:spPr bwMode="auto">
          <a:xfrm>
            <a:off x="-36513" y="188913"/>
            <a:ext cx="9109076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r>
              <a:rPr lang="es-MX" sz="3600" b="1" dirty="0" err="1" smtClean="0">
                <a:solidFill>
                  <a:srgbClr val="C00000"/>
                </a:solidFill>
                <a:latin typeface="Calibri" pitchFamily="34" charset="0"/>
              </a:rPr>
              <a:t>Indice</a:t>
            </a:r>
            <a:endParaRPr lang="es-MX" sz="36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" name="3 Marcador de número de diapositiva"/>
          <p:cNvSpPr txBox="1">
            <a:spLocks/>
          </p:cNvSpPr>
          <p:nvPr/>
        </p:nvSpPr>
        <p:spPr>
          <a:xfrm>
            <a:off x="8172400" y="6432000"/>
            <a:ext cx="802432" cy="365125"/>
          </a:xfrm>
          <a:prstGeom prst="rect">
            <a:avLst/>
          </a:prstGeom>
        </p:spPr>
        <p:txBody>
          <a:bodyPr/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>
              <a:defRPr/>
            </a:pPr>
            <a:fld id="{DA208C74-4A15-4646-8608-45F541C8AF5C}" type="slidenum">
              <a:rPr lang="es-MX" sz="1200" smtClean="0">
                <a:latin typeface="Arial" pitchFamily="34" charset="0"/>
                <a:cs typeface="Arial" pitchFamily="34" charset="0"/>
              </a:rPr>
              <a:pPr algn="r">
                <a:defRPr/>
              </a:pPr>
              <a:t>2</a:t>
            </a:fld>
            <a:endParaRPr lang="es-MX" sz="1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3530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27584" y="-71462"/>
            <a:ext cx="7772400" cy="1143000"/>
          </a:xfrm>
        </p:spPr>
        <p:txBody>
          <a:bodyPr/>
          <a:lstStyle/>
          <a:p>
            <a:pPr algn="r"/>
            <a:r>
              <a:rPr lang="es-MX" sz="3600" b="1" dirty="0" smtClean="0">
                <a:solidFill>
                  <a:srgbClr val="C00000"/>
                </a:solidFill>
              </a:rPr>
              <a:t>IV. Consideraciones Finales</a:t>
            </a:r>
            <a:endParaRPr lang="es-MX" sz="3600" b="1" dirty="0">
              <a:solidFill>
                <a:srgbClr val="C0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5454" y="1196752"/>
            <a:ext cx="8688663" cy="5544616"/>
          </a:xfrm>
        </p:spPr>
        <p:txBody>
          <a:bodyPr/>
          <a:lstStyle/>
          <a:p>
            <a:pPr algn="just">
              <a:buClr>
                <a:srgbClr val="C00000"/>
              </a:buClr>
              <a:buFont typeface="Wingdings" pitchFamily="2" charset="2"/>
              <a:buChar char="ü"/>
            </a:pPr>
            <a:r>
              <a:rPr lang="es-MX" sz="2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Los tratados de libre comercio han permitido incrementar nuestras exportaciones, tener acceso a mejores insumos y atraer inversiones extranjeras para complementar las nacionales.</a:t>
            </a:r>
          </a:p>
          <a:p>
            <a:pPr marL="0" indent="0" algn="just">
              <a:buClr>
                <a:srgbClr val="C00000"/>
              </a:buClr>
              <a:buNone/>
            </a:pPr>
            <a:r>
              <a:rPr lang="es-MX" sz="2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just">
              <a:buClr>
                <a:srgbClr val="C00000"/>
              </a:buClr>
              <a:buFont typeface="Wingdings" pitchFamily="2" charset="2"/>
              <a:buChar char="ü"/>
            </a:pPr>
            <a:r>
              <a:rPr lang="es-ES" sz="2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El acceso a mercados externos contribuye a la recuperación económica, el incremento de la competitividad y la preservación y creación del empleo.</a:t>
            </a:r>
            <a:r>
              <a:rPr lang="es-MX" sz="2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 algn="just">
              <a:buClr>
                <a:srgbClr val="C00000"/>
              </a:buClr>
              <a:buNone/>
            </a:pPr>
            <a:endParaRPr lang="es-MX" sz="2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Clr>
                <a:srgbClr val="C00000"/>
              </a:buClr>
              <a:buFont typeface="Wingdings" pitchFamily="2" charset="2"/>
              <a:buChar char="ü"/>
            </a:pPr>
            <a:r>
              <a:rPr lang="es-MX" sz="2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El </a:t>
            </a:r>
            <a:r>
              <a:rPr lang="es-MX" sz="2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gobierno mexicano continuará sus esfuerzos por i</a:t>
            </a:r>
            <a:r>
              <a:rPr lang="es-MX" sz="2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ntegrarse a la economía mundial para fortalecer su competitividad. </a:t>
            </a:r>
          </a:p>
          <a:p>
            <a:pPr algn="just">
              <a:buClr>
                <a:srgbClr val="C00000"/>
              </a:buClr>
              <a:buFont typeface="Wingdings" pitchFamily="2" charset="2"/>
              <a:buChar char="ü"/>
            </a:pPr>
            <a:endParaRPr lang="es-MX" sz="2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Clr>
                <a:srgbClr val="C00000"/>
              </a:buClr>
              <a:buFont typeface="Wingdings" pitchFamily="2" charset="2"/>
              <a:buChar char="ü"/>
            </a:pPr>
            <a:endParaRPr lang="es-MX" sz="2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Clr>
                <a:srgbClr val="C00000"/>
              </a:buClr>
              <a:buFont typeface="Wingdings" pitchFamily="2" charset="2"/>
              <a:buChar char="ü"/>
            </a:pPr>
            <a:endParaRPr lang="es-MX" sz="2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/>
          </a:p>
        </p:txBody>
      </p:sp>
      <p:sp>
        <p:nvSpPr>
          <p:cNvPr id="7" name="3 Marcador de número de diapositiva"/>
          <p:cNvSpPr txBox="1">
            <a:spLocks/>
          </p:cNvSpPr>
          <p:nvPr/>
        </p:nvSpPr>
        <p:spPr>
          <a:xfrm>
            <a:off x="8172400" y="6432000"/>
            <a:ext cx="802432" cy="365125"/>
          </a:xfrm>
          <a:prstGeom prst="rect">
            <a:avLst/>
          </a:prstGeom>
        </p:spPr>
        <p:txBody>
          <a:bodyPr/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>
              <a:defRPr/>
            </a:pPr>
            <a:fld id="{DA208C74-4A15-4646-8608-45F541C8AF5C}" type="slidenum">
              <a:rPr lang="es-MX" sz="1200" smtClean="0">
                <a:latin typeface="Arial" pitchFamily="34" charset="0"/>
                <a:cs typeface="Arial" pitchFamily="34" charset="0"/>
              </a:rPr>
              <a:pPr algn="r">
                <a:defRPr/>
              </a:pPr>
              <a:t>20</a:t>
            </a:fld>
            <a:endParaRPr lang="es-MX" sz="1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647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465138"/>
            <a:ext cx="7772400" cy="371475"/>
          </a:xfrm>
        </p:spPr>
        <p:txBody>
          <a:bodyPr/>
          <a:lstStyle/>
          <a:p>
            <a:pPr algn="r"/>
            <a:r>
              <a:rPr lang="es-MX" sz="1600" b="1" smtClean="0">
                <a:latin typeface="Trebuchet MS" pitchFamily="34" charset="0"/>
              </a:rPr>
              <a:t/>
            </a:r>
            <a:br>
              <a:rPr lang="es-MX" sz="1600" b="1" smtClean="0">
                <a:latin typeface="Trebuchet MS" pitchFamily="34" charset="0"/>
              </a:rPr>
            </a:br>
            <a:endParaRPr lang="es-ES" sz="1600" b="1" smtClean="0">
              <a:latin typeface="Trebuchet MS" pitchFamily="34" charset="0"/>
            </a:endParaRP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41438"/>
            <a:ext cx="7772400" cy="4319587"/>
          </a:xfrm>
        </p:spPr>
        <p:txBody>
          <a:bodyPr/>
          <a:lstStyle/>
          <a:p>
            <a:pPr marL="508000" indent="-508000">
              <a:lnSpc>
                <a:spcPct val="80000"/>
              </a:lnSpc>
              <a:buClr>
                <a:srgbClr val="000099"/>
              </a:buClr>
              <a:buSzPct val="75000"/>
              <a:buFont typeface="Monotype Sorts"/>
              <a:buNone/>
            </a:pPr>
            <a:endParaRPr lang="es-MX" sz="2400" b="1" smtClean="0">
              <a:latin typeface="Trebuchet MS" pitchFamily="34" charset="0"/>
            </a:endParaRPr>
          </a:p>
          <a:p>
            <a:pPr marL="508000" indent="-508000">
              <a:lnSpc>
                <a:spcPct val="80000"/>
              </a:lnSpc>
              <a:buFontTx/>
              <a:buNone/>
            </a:pPr>
            <a:endParaRPr lang="es-ES" sz="2400" smtClean="0">
              <a:latin typeface="Trebuchet MS" pitchFamily="34" charset="0"/>
            </a:endParaRPr>
          </a:p>
        </p:txBody>
      </p:sp>
      <p:sp>
        <p:nvSpPr>
          <p:cNvPr id="20485" name="Rectangle 4"/>
          <p:cNvSpPr>
            <a:spLocks noChangeArrowheads="1"/>
          </p:cNvSpPr>
          <p:nvPr/>
        </p:nvSpPr>
        <p:spPr bwMode="auto">
          <a:xfrm>
            <a:off x="142875" y="764704"/>
            <a:ext cx="9001125" cy="6032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">
              <a:tabLst>
                <a:tab pos="228600" algn="l"/>
              </a:tabLst>
              <a:defRPr/>
            </a:pPr>
            <a:r>
              <a:rPr lang="es-MX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El comercio exterior ofrece:</a:t>
            </a:r>
          </a:p>
          <a:p>
            <a:pPr algn="just">
              <a:tabLst>
                <a:tab pos="228600" algn="l"/>
              </a:tabLst>
              <a:defRPr/>
            </a:pPr>
            <a:endParaRPr lang="es-MX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914400" lvl="1" indent="-457200" algn="just">
              <a:buClr>
                <a:srgbClr val="C00000"/>
              </a:buClr>
              <a:buFont typeface="Wingdings" pitchFamily="2" charset="2"/>
              <a:buChar char="ü"/>
              <a:tabLst>
                <a:tab pos="228600" algn="l"/>
              </a:tabLst>
              <a:defRPr/>
            </a:pPr>
            <a:r>
              <a:rPr lang="es-MX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Mercados externos para productos y servicios mexicanos</a:t>
            </a:r>
          </a:p>
          <a:p>
            <a:pPr marL="914400" lvl="1" indent="-457200" algn="just">
              <a:buClr>
                <a:srgbClr val="C00000"/>
              </a:buClr>
              <a:buFont typeface="Wingdings" pitchFamily="2" charset="2"/>
              <a:buChar char="ü"/>
              <a:tabLst>
                <a:tab pos="228600" algn="l"/>
              </a:tabLst>
              <a:defRPr/>
            </a:pPr>
            <a:endParaRPr lang="es-MX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914400" lvl="1" indent="-457200" algn="just">
              <a:buClr>
                <a:srgbClr val="C00000"/>
              </a:buClr>
              <a:buFont typeface="Wingdings" pitchFamily="2" charset="2"/>
              <a:buChar char="ü"/>
              <a:tabLst>
                <a:tab pos="228600" algn="l"/>
              </a:tabLst>
              <a:defRPr/>
            </a:pPr>
            <a:r>
              <a:rPr lang="es-MX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Insumos a precios y calidades competitivos y más opciones de consumo</a:t>
            </a:r>
          </a:p>
          <a:p>
            <a:pPr marL="914400" lvl="1" indent="-457200" algn="just">
              <a:buClr>
                <a:srgbClr val="C00000"/>
              </a:buClr>
              <a:buFont typeface="Wingdings" pitchFamily="2" charset="2"/>
              <a:buChar char="ü"/>
              <a:tabLst>
                <a:tab pos="228600" algn="l"/>
              </a:tabLst>
              <a:defRPr/>
            </a:pPr>
            <a:endParaRPr lang="es-MX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914400" lvl="1" indent="-457200" algn="just">
              <a:buClr>
                <a:srgbClr val="C00000"/>
              </a:buClr>
              <a:buFont typeface="Wingdings" pitchFamily="2" charset="2"/>
              <a:buChar char="ü"/>
              <a:tabLst>
                <a:tab pos="228600" algn="l"/>
              </a:tabLst>
              <a:defRPr/>
            </a:pPr>
            <a:r>
              <a:rPr lang="es-MX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Certidumbre a la inversión nacional y la extranjera</a:t>
            </a:r>
          </a:p>
          <a:p>
            <a:pPr marL="914400" lvl="1" indent="-457200" algn="just">
              <a:buClr>
                <a:srgbClr val="C00000"/>
              </a:buClr>
              <a:buFont typeface="Wingdings" pitchFamily="2" charset="2"/>
              <a:buChar char="ü"/>
              <a:tabLst>
                <a:tab pos="228600" algn="l"/>
              </a:tabLst>
              <a:defRPr/>
            </a:pPr>
            <a:endParaRPr lang="es-MX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914400" lvl="1" indent="-457200" algn="just">
              <a:buClr>
                <a:srgbClr val="C00000"/>
              </a:buClr>
              <a:buFont typeface="Wingdings" pitchFamily="2" charset="2"/>
              <a:buChar char="ü"/>
              <a:tabLst>
                <a:tab pos="228600" algn="l"/>
              </a:tabLst>
              <a:defRPr/>
            </a:pPr>
            <a:r>
              <a:rPr lang="es-MX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Más empleos y mejor remunerados</a:t>
            </a:r>
          </a:p>
          <a:p>
            <a:pPr lvl="1" algn="just">
              <a:buClr>
                <a:srgbClr val="C00000"/>
              </a:buClr>
              <a:tabLst>
                <a:tab pos="228600" algn="l"/>
              </a:tabLst>
              <a:defRPr/>
            </a:pPr>
            <a:endParaRPr lang="es-MX" sz="2800" dirty="0">
              <a:solidFill>
                <a:srgbClr val="002060"/>
              </a:solidFill>
              <a:latin typeface="Trebuchet MS" pitchFamily="34" charset="0"/>
            </a:endParaRPr>
          </a:p>
        </p:txBody>
      </p:sp>
      <p:sp>
        <p:nvSpPr>
          <p:cNvPr id="9222" name="Rectangle 1475"/>
          <p:cNvSpPr>
            <a:spLocks noChangeArrowheads="1"/>
          </p:cNvSpPr>
          <p:nvPr/>
        </p:nvSpPr>
        <p:spPr bwMode="auto">
          <a:xfrm>
            <a:off x="-36513" y="188913"/>
            <a:ext cx="9109076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r" eaLnBrk="0" hangingPunct="0"/>
            <a:r>
              <a:rPr lang="es-MX" sz="3600" b="1" dirty="0" smtClean="0">
                <a:solidFill>
                  <a:srgbClr val="C00000"/>
                </a:solidFill>
                <a:latin typeface="Calibri" pitchFamily="34" charset="0"/>
              </a:rPr>
              <a:t>I</a:t>
            </a:r>
            <a:r>
              <a:rPr lang="es-MX" sz="3600" b="1" dirty="0">
                <a:solidFill>
                  <a:srgbClr val="C00000"/>
                </a:solidFill>
                <a:latin typeface="Calibri" pitchFamily="34" charset="0"/>
              </a:rPr>
              <a:t>. Beneficios del comercio exterior</a:t>
            </a: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/>
          </a:p>
        </p:txBody>
      </p:sp>
      <p:sp>
        <p:nvSpPr>
          <p:cNvPr id="9" name="3 Marcador de número de diapositiva"/>
          <p:cNvSpPr txBox="1">
            <a:spLocks/>
          </p:cNvSpPr>
          <p:nvPr/>
        </p:nvSpPr>
        <p:spPr>
          <a:xfrm>
            <a:off x="8100392" y="6432000"/>
            <a:ext cx="802432" cy="365125"/>
          </a:xfrm>
          <a:prstGeom prst="rect">
            <a:avLst/>
          </a:prstGeom>
        </p:spPr>
        <p:txBody>
          <a:bodyPr/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>
              <a:defRPr/>
            </a:pPr>
            <a:fld id="{DA208C74-4A15-4646-8608-45F541C8AF5C}" type="slidenum">
              <a:rPr lang="es-MX" sz="1200" smtClean="0">
                <a:latin typeface="Arial" pitchFamily="34" charset="0"/>
                <a:cs typeface="Arial" pitchFamily="34" charset="0"/>
              </a:rPr>
              <a:pPr algn="r">
                <a:defRPr/>
              </a:pPr>
              <a:t>3</a:t>
            </a:fld>
            <a:endParaRPr lang="es-MX" sz="1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5823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74 CuadroTexto"/>
          <p:cNvSpPr txBox="1">
            <a:spLocks noChangeArrowheads="1"/>
          </p:cNvSpPr>
          <p:nvPr/>
        </p:nvSpPr>
        <p:spPr bwMode="auto">
          <a:xfrm>
            <a:off x="5608638" y="2636838"/>
            <a:ext cx="3419475" cy="36004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endParaRPr lang="es-MX" dirty="0">
              <a:latin typeface="Arial" charset="0"/>
            </a:endParaRPr>
          </a:p>
        </p:txBody>
      </p:sp>
      <p:sp>
        <p:nvSpPr>
          <p:cNvPr id="7173" name="Rectangle 3"/>
          <p:cNvSpPr>
            <a:spLocks noChangeArrowheads="1"/>
          </p:cNvSpPr>
          <p:nvPr/>
        </p:nvSpPr>
        <p:spPr bwMode="auto">
          <a:xfrm>
            <a:off x="60325" y="4649788"/>
            <a:ext cx="642938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s-ES" sz="1100">
                <a:solidFill>
                  <a:srgbClr val="000066"/>
                </a:solidFill>
                <a:latin typeface="Tahoma" pitchFamily="34" charset="0"/>
              </a:rPr>
              <a:t>Ingreso de México al GATT </a:t>
            </a:r>
          </a:p>
        </p:txBody>
      </p:sp>
      <p:sp>
        <p:nvSpPr>
          <p:cNvPr id="7174" name="Rectangle 4"/>
          <p:cNvSpPr>
            <a:spLocks noChangeArrowheads="1"/>
          </p:cNvSpPr>
          <p:nvPr/>
        </p:nvSpPr>
        <p:spPr bwMode="auto">
          <a:xfrm>
            <a:off x="1214438" y="5186363"/>
            <a:ext cx="323850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s-ES" sz="1100">
                <a:solidFill>
                  <a:srgbClr val="000066"/>
                </a:solidFill>
                <a:latin typeface="Tahoma" pitchFamily="34" charset="0"/>
              </a:rPr>
              <a:t>APEC</a:t>
            </a:r>
          </a:p>
        </p:txBody>
      </p:sp>
      <p:sp>
        <p:nvSpPr>
          <p:cNvPr id="7175" name="Rectangle 5"/>
          <p:cNvSpPr>
            <a:spLocks noChangeArrowheads="1"/>
          </p:cNvSpPr>
          <p:nvPr/>
        </p:nvSpPr>
        <p:spPr bwMode="auto">
          <a:xfrm>
            <a:off x="1643063" y="4400550"/>
            <a:ext cx="515937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s-ES" sz="1100">
                <a:solidFill>
                  <a:srgbClr val="000066"/>
                </a:solidFill>
                <a:latin typeface="Tahoma" pitchFamily="34" charset="0"/>
              </a:rPr>
              <a:t>TLCAN EU Canadá</a:t>
            </a:r>
          </a:p>
        </p:txBody>
      </p:sp>
      <p:sp>
        <p:nvSpPr>
          <p:cNvPr id="7176" name="Rectangle 6"/>
          <p:cNvSpPr>
            <a:spLocks noChangeArrowheads="1"/>
          </p:cNvSpPr>
          <p:nvPr/>
        </p:nvSpPr>
        <p:spPr bwMode="auto">
          <a:xfrm>
            <a:off x="2339975" y="4349750"/>
            <a:ext cx="7207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s-ES" sz="1100">
                <a:solidFill>
                  <a:srgbClr val="000066"/>
                </a:solidFill>
                <a:latin typeface="Tahoma" pitchFamily="34" charset="0"/>
              </a:rPr>
              <a:t>TLC </a:t>
            </a:r>
            <a:br>
              <a:rPr lang="es-ES" sz="1100">
                <a:solidFill>
                  <a:srgbClr val="000066"/>
                </a:solidFill>
                <a:latin typeface="Tahoma" pitchFamily="34" charset="0"/>
              </a:rPr>
            </a:br>
            <a:r>
              <a:rPr lang="es-ES" sz="1100">
                <a:solidFill>
                  <a:srgbClr val="000066"/>
                </a:solidFill>
                <a:latin typeface="Tahoma" pitchFamily="34" charset="0"/>
              </a:rPr>
              <a:t>Costa Rica</a:t>
            </a:r>
          </a:p>
        </p:txBody>
      </p:sp>
      <p:sp>
        <p:nvSpPr>
          <p:cNvPr id="7177" name="Rectangle 7"/>
          <p:cNvSpPr>
            <a:spLocks noChangeArrowheads="1"/>
          </p:cNvSpPr>
          <p:nvPr/>
        </p:nvSpPr>
        <p:spPr bwMode="auto">
          <a:xfrm>
            <a:off x="4976813" y="5135563"/>
            <a:ext cx="36353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s-ES" sz="1100">
                <a:solidFill>
                  <a:srgbClr val="000066"/>
                </a:solidFill>
                <a:latin typeface="Tahoma" pitchFamily="34" charset="0"/>
              </a:rPr>
              <a:t>TLC UE</a:t>
            </a:r>
          </a:p>
        </p:txBody>
      </p:sp>
      <p:sp>
        <p:nvSpPr>
          <p:cNvPr id="7178" name="Rectangle 8"/>
          <p:cNvSpPr>
            <a:spLocks noChangeArrowheads="1"/>
          </p:cNvSpPr>
          <p:nvPr/>
        </p:nvSpPr>
        <p:spPr bwMode="auto">
          <a:xfrm>
            <a:off x="4930775" y="4497388"/>
            <a:ext cx="4349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s-ES" sz="1100">
                <a:solidFill>
                  <a:srgbClr val="000066"/>
                </a:solidFill>
                <a:latin typeface="Tahoma" pitchFamily="34" charset="0"/>
              </a:rPr>
              <a:t>TLC Israel</a:t>
            </a:r>
          </a:p>
        </p:txBody>
      </p:sp>
      <p:sp>
        <p:nvSpPr>
          <p:cNvPr id="7179" name="Rectangle 9"/>
          <p:cNvSpPr>
            <a:spLocks noChangeArrowheads="1"/>
          </p:cNvSpPr>
          <p:nvPr/>
        </p:nvSpPr>
        <p:spPr bwMode="auto">
          <a:xfrm>
            <a:off x="6759575" y="3735388"/>
            <a:ext cx="1081088" cy="677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s-ES" sz="1100" b="1">
                <a:solidFill>
                  <a:srgbClr val="000066"/>
                </a:solidFill>
                <a:latin typeface="Tahoma" pitchFamily="34" charset="0"/>
              </a:rPr>
              <a:t>ALADI MERCOSUR (Acuerdo Marco)</a:t>
            </a:r>
          </a:p>
        </p:txBody>
      </p:sp>
      <p:sp>
        <p:nvSpPr>
          <p:cNvPr id="7180" name="Rectangle 10"/>
          <p:cNvSpPr>
            <a:spLocks noChangeArrowheads="1"/>
          </p:cNvSpPr>
          <p:nvPr/>
        </p:nvSpPr>
        <p:spPr bwMode="auto">
          <a:xfrm>
            <a:off x="7816850" y="5032375"/>
            <a:ext cx="6000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s-ES" sz="1100" b="1">
                <a:solidFill>
                  <a:srgbClr val="000066"/>
                </a:solidFill>
                <a:latin typeface="Tahoma" pitchFamily="34" charset="0"/>
              </a:rPr>
              <a:t>TLC</a:t>
            </a:r>
          </a:p>
          <a:p>
            <a:pPr algn="ctr"/>
            <a:r>
              <a:rPr lang="es-ES" sz="1100" b="1">
                <a:solidFill>
                  <a:srgbClr val="000066"/>
                </a:solidFill>
                <a:latin typeface="Tahoma" pitchFamily="34" charset="0"/>
              </a:rPr>
              <a:t>Uruguay</a:t>
            </a:r>
          </a:p>
        </p:txBody>
      </p:sp>
      <p:sp>
        <p:nvSpPr>
          <p:cNvPr id="7181" name="Rectangle 11"/>
          <p:cNvSpPr>
            <a:spLocks noChangeArrowheads="1"/>
          </p:cNvSpPr>
          <p:nvPr/>
        </p:nvSpPr>
        <p:spPr bwMode="auto">
          <a:xfrm>
            <a:off x="214313" y="5686425"/>
            <a:ext cx="304800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s-ES" sz="1100">
                <a:solidFill>
                  <a:srgbClr val="000066"/>
                </a:solidFill>
                <a:latin typeface="Tahoma" pitchFamily="34" charset="0"/>
              </a:rPr>
              <a:t>1986</a:t>
            </a:r>
          </a:p>
        </p:txBody>
      </p:sp>
      <p:sp>
        <p:nvSpPr>
          <p:cNvPr id="7182" name="Rectangle 12"/>
          <p:cNvSpPr>
            <a:spLocks noChangeArrowheads="1"/>
          </p:cNvSpPr>
          <p:nvPr/>
        </p:nvSpPr>
        <p:spPr bwMode="auto">
          <a:xfrm>
            <a:off x="714375" y="5686425"/>
            <a:ext cx="304800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s-ES" sz="1100">
                <a:solidFill>
                  <a:srgbClr val="000066"/>
                </a:solidFill>
                <a:latin typeface="Tahoma" pitchFamily="34" charset="0"/>
              </a:rPr>
              <a:t>1992</a:t>
            </a:r>
          </a:p>
        </p:txBody>
      </p:sp>
      <p:sp>
        <p:nvSpPr>
          <p:cNvPr id="7183" name="Rectangle 13"/>
          <p:cNvSpPr>
            <a:spLocks noChangeArrowheads="1"/>
          </p:cNvSpPr>
          <p:nvPr/>
        </p:nvSpPr>
        <p:spPr bwMode="auto">
          <a:xfrm>
            <a:off x="2555875" y="5686425"/>
            <a:ext cx="304800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s-ES" sz="1100">
                <a:solidFill>
                  <a:srgbClr val="000066"/>
                </a:solidFill>
                <a:latin typeface="Tahoma" pitchFamily="34" charset="0"/>
              </a:rPr>
              <a:t>1995</a:t>
            </a:r>
          </a:p>
        </p:txBody>
      </p:sp>
      <p:sp>
        <p:nvSpPr>
          <p:cNvPr id="7184" name="Rectangle 14"/>
          <p:cNvSpPr>
            <a:spLocks noChangeArrowheads="1"/>
          </p:cNvSpPr>
          <p:nvPr/>
        </p:nvSpPr>
        <p:spPr bwMode="auto">
          <a:xfrm>
            <a:off x="3421063" y="5686425"/>
            <a:ext cx="304800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s-ES" sz="1100">
                <a:solidFill>
                  <a:srgbClr val="000066"/>
                </a:solidFill>
                <a:latin typeface="Tahoma" pitchFamily="34" charset="0"/>
              </a:rPr>
              <a:t>1998</a:t>
            </a:r>
          </a:p>
        </p:txBody>
      </p:sp>
      <p:sp>
        <p:nvSpPr>
          <p:cNvPr id="7185" name="Rectangle 15"/>
          <p:cNvSpPr>
            <a:spLocks noChangeArrowheads="1"/>
          </p:cNvSpPr>
          <p:nvPr/>
        </p:nvSpPr>
        <p:spPr bwMode="auto">
          <a:xfrm>
            <a:off x="5003800" y="5708650"/>
            <a:ext cx="307975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s-ES" sz="1100">
                <a:solidFill>
                  <a:srgbClr val="000066"/>
                </a:solidFill>
                <a:latin typeface="Tahoma" pitchFamily="34" charset="0"/>
              </a:rPr>
              <a:t>2000</a:t>
            </a:r>
          </a:p>
        </p:txBody>
      </p:sp>
      <p:sp>
        <p:nvSpPr>
          <p:cNvPr id="7186" name="Rectangle 16"/>
          <p:cNvSpPr>
            <a:spLocks noChangeArrowheads="1"/>
          </p:cNvSpPr>
          <p:nvPr/>
        </p:nvSpPr>
        <p:spPr bwMode="auto">
          <a:xfrm>
            <a:off x="5988050" y="5708650"/>
            <a:ext cx="358775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s-ES" sz="1100" b="1">
                <a:solidFill>
                  <a:srgbClr val="000066"/>
                </a:solidFill>
                <a:latin typeface="Tahoma" pitchFamily="34" charset="0"/>
              </a:rPr>
              <a:t>2001</a:t>
            </a:r>
          </a:p>
        </p:txBody>
      </p:sp>
      <p:sp>
        <p:nvSpPr>
          <p:cNvPr id="7187" name="Rectangle 17"/>
          <p:cNvSpPr>
            <a:spLocks noChangeArrowheads="1"/>
          </p:cNvSpPr>
          <p:nvPr/>
        </p:nvSpPr>
        <p:spPr bwMode="auto">
          <a:xfrm>
            <a:off x="7135813" y="5708650"/>
            <a:ext cx="358775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s-ES" sz="1100" b="1" dirty="0">
                <a:solidFill>
                  <a:srgbClr val="000066"/>
                </a:solidFill>
                <a:latin typeface="Tahoma" pitchFamily="34" charset="0"/>
              </a:rPr>
              <a:t>2002</a:t>
            </a:r>
          </a:p>
        </p:txBody>
      </p:sp>
      <p:sp>
        <p:nvSpPr>
          <p:cNvPr id="7188" name="Rectangle 18"/>
          <p:cNvSpPr>
            <a:spLocks noChangeArrowheads="1"/>
          </p:cNvSpPr>
          <p:nvPr/>
        </p:nvSpPr>
        <p:spPr bwMode="auto">
          <a:xfrm>
            <a:off x="7956550" y="5708650"/>
            <a:ext cx="358775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s-ES" sz="1100" b="1">
                <a:solidFill>
                  <a:srgbClr val="000066"/>
                </a:solidFill>
                <a:latin typeface="Tahoma" pitchFamily="34" charset="0"/>
              </a:rPr>
              <a:t>2004</a:t>
            </a:r>
          </a:p>
        </p:txBody>
      </p:sp>
      <p:sp>
        <p:nvSpPr>
          <p:cNvPr id="7189" name="Rectangle 19"/>
          <p:cNvSpPr>
            <a:spLocks noChangeArrowheads="1"/>
          </p:cNvSpPr>
          <p:nvPr/>
        </p:nvSpPr>
        <p:spPr bwMode="auto">
          <a:xfrm>
            <a:off x="4284663" y="5686425"/>
            <a:ext cx="307975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s-ES" sz="1100">
                <a:solidFill>
                  <a:srgbClr val="000066"/>
                </a:solidFill>
                <a:latin typeface="Tahoma" pitchFamily="34" charset="0"/>
              </a:rPr>
              <a:t>1999</a:t>
            </a:r>
          </a:p>
        </p:txBody>
      </p:sp>
      <p:sp>
        <p:nvSpPr>
          <p:cNvPr id="7190" name="Rectangle 20"/>
          <p:cNvSpPr>
            <a:spLocks noChangeArrowheads="1"/>
          </p:cNvSpPr>
          <p:nvPr/>
        </p:nvSpPr>
        <p:spPr bwMode="auto">
          <a:xfrm>
            <a:off x="3346450" y="3778250"/>
            <a:ext cx="5048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s-ES" sz="1100">
                <a:solidFill>
                  <a:srgbClr val="000066"/>
                </a:solidFill>
                <a:latin typeface="Tahoma" pitchFamily="34" charset="0"/>
              </a:rPr>
              <a:t>ALADI Cuba</a:t>
            </a:r>
          </a:p>
        </p:txBody>
      </p:sp>
      <p:sp>
        <p:nvSpPr>
          <p:cNvPr id="7191" name="Rectangle 21"/>
          <p:cNvSpPr>
            <a:spLocks noChangeArrowheads="1"/>
          </p:cNvSpPr>
          <p:nvPr/>
        </p:nvSpPr>
        <p:spPr bwMode="auto">
          <a:xfrm>
            <a:off x="3295650" y="2492375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s-ES" sz="1100">
                <a:solidFill>
                  <a:srgbClr val="000066"/>
                </a:solidFill>
                <a:latin typeface="Tahoma" pitchFamily="34" charset="0"/>
              </a:rPr>
              <a:t>ALADI Panamá</a:t>
            </a:r>
          </a:p>
        </p:txBody>
      </p:sp>
      <p:sp>
        <p:nvSpPr>
          <p:cNvPr id="7192" name="Rectangle 22"/>
          <p:cNvSpPr>
            <a:spLocks noChangeArrowheads="1"/>
          </p:cNvSpPr>
          <p:nvPr/>
        </p:nvSpPr>
        <p:spPr bwMode="auto">
          <a:xfrm>
            <a:off x="4213225" y="5135563"/>
            <a:ext cx="3508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s-ES" sz="1100">
                <a:solidFill>
                  <a:srgbClr val="000066"/>
                </a:solidFill>
                <a:latin typeface="Tahoma" pitchFamily="34" charset="0"/>
              </a:rPr>
              <a:t>TLC Chile</a:t>
            </a:r>
          </a:p>
        </p:txBody>
      </p:sp>
      <p:sp>
        <p:nvSpPr>
          <p:cNvPr id="7193" name="Rectangle 23"/>
          <p:cNvSpPr>
            <a:spLocks noChangeArrowheads="1"/>
          </p:cNvSpPr>
          <p:nvPr/>
        </p:nvSpPr>
        <p:spPr bwMode="auto">
          <a:xfrm>
            <a:off x="4068763" y="4492625"/>
            <a:ext cx="7191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s-ES" sz="1100">
                <a:solidFill>
                  <a:srgbClr val="000066"/>
                </a:solidFill>
                <a:latin typeface="Tahoma" pitchFamily="34" charset="0"/>
              </a:rPr>
              <a:t>ALADI</a:t>
            </a:r>
          </a:p>
          <a:p>
            <a:pPr algn="ctr"/>
            <a:r>
              <a:rPr lang="es-ES" sz="1100">
                <a:solidFill>
                  <a:srgbClr val="000066"/>
                </a:solidFill>
                <a:latin typeface="Tahoma" pitchFamily="34" charset="0"/>
              </a:rPr>
              <a:t>Argentina</a:t>
            </a:r>
          </a:p>
        </p:txBody>
      </p:sp>
      <p:sp>
        <p:nvSpPr>
          <p:cNvPr id="7194" name="Rectangle 24"/>
          <p:cNvSpPr>
            <a:spLocks noChangeArrowheads="1"/>
          </p:cNvSpPr>
          <p:nvPr/>
        </p:nvSpPr>
        <p:spPr bwMode="auto">
          <a:xfrm>
            <a:off x="4957763" y="3876675"/>
            <a:ext cx="4540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s-ES" sz="1100">
                <a:solidFill>
                  <a:srgbClr val="000066"/>
                </a:solidFill>
                <a:latin typeface="Tahoma" pitchFamily="34" charset="0"/>
              </a:rPr>
              <a:t>ALADI Perú</a:t>
            </a:r>
          </a:p>
        </p:txBody>
      </p:sp>
      <p:sp>
        <p:nvSpPr>
          <p:cNvPr id="7195" name="Rectangle 25"/>
          <p:cNvSpPr>
            <a:spLocks noChangeArrowheads="1"/>
          </p:cNvSpPr>
          <p:nvPr/>
        </p:nvSpPr>
        <p:spPr bwMode="auto">
          <a:xfrm>
            <a:off x="4806950" y="3201988"/>
            <a:ext cx="70802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s-ES" sz="1100">
                <a:solidFill>
                  <a:srgbClr val="000066"/>
                </a:solidFill>
                <a:latin typeface="Tahoma" pitchFamily="34" charset="0"/>
              </a:rPr>
              <a:t>ALADI Paraguay</a:t>
            </a:r>
          </a:p>
        </p:txBody>
      </p:sp>
      <p:sp>
        <p:nvSpPr>
          <p:cNvPr id="7196" name="Line 26"/>
          <p:cNvSpPr>
            <a:spLocks noChangeShapeType="1"/>
          </p:cNvSpPr>
          <p:nvPr/>
        </p:nvSpPr>
        <p:spPr bwMode="auto">
          <a:xfrm>
            <a:off x="0" y="5686425"/>
            <a:ext cx="8894763" cy="1588"/>
          </a:xfrm>
          <a:prstGeom prst="line">
            <a:avLst/>
          </a:prstGeom>
          <a:noFill/>
          <a:ln w="12700">
            <a:solidFill>
              <a:srgbClr val="99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7197" name="Line 28"/>
          <p:cNvSpPr>
            <a:spLocks noChangeShapeType="1"/>
          </p:cNvSpPr>
          <p:nvPr/>
        </p:nvSpPr>
        <p:spPr bwMode="auto">
          <a:xfrm>
            <a:off x="2700338" y="5470525"/>
            <a:ext cx="1587" cy="215900"/>
          </a:xfrm>
          <a:prstGeom prst="line">
            <a:avLst/>
          </a:prstGeom>
          <a:noFill/>
          <a:ln w="9525" cap="rnd">
            <a:solidFill>
              <a:srgbClr val="99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7198" name="Line 29"/>
          <p:cNvSpPr>
            <a:spLocks noChangeShapeType="1"/>
          </p:cNvSpPr>
          <p:nvPr/>
        </p:nvSpPr>
        <p:spPr bwMode="auto">
          <a:xfrm flipH="1">
            <a:off x="1357313" y="5400675"/>
            <a:ext cx="0" cy="287338"/>
          </a:xfrm>
          <a:prstGeom prst="line">
            <a:avLst/>
          </a:prstGeom>
          <a:noFill/>
          <a:ln w="9525" cap="rnd">
            <a:solidFill>
              <a:srgbClr val="99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7199" name="Line 30"/>
          <p:cNvSpPr>
            <a:spLocks noChangeShapeType="1"/>
          </p:cNvSpPr>
          <p:nvPr/>
        </p:nvSpPr>
        <p:spPr bwMode="auto">
          <a:xfrm>
            <a:off x="3597275" y="5470525"/>
            <a:ext cx="1588" cy="215900"/>
          </a:xfrm>
          <a:prstGeom prst="line">
            <a:avLst/>
          </a:prstGeom>
          <a:noFill/>
          <a:ln w="9525" cap="rnd">
            <a:solidFill>
              <a:srgbClr val="99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7200" name="Line 31"/>
          <p:cNvSpPr>
            <a:spLocks noChangeShapeType="1"/>
          </p:cNvSpPr>
          <p:nvPr/>
        </p:nvSpPr>
        <p:spPr bwMode="auto">
          <a:xfrm>
            <a:off x="4427538" y="5470525"/>
            <a:ext cx="1587" cy="215900"/>
          </a:xfrm>
          <a:prstGeom prst="line">
            <a:avLst/>
          </a:prstGeom>
          <a:noFill/>
          <a:ln w="9525" cap="rnd">
            <a:solidFill>
              <a:srgbClr val="99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7201" name="Line 32"/>
          <p:cNvSpPr>
            <a:spLocks noChangeShapeType="1"/>
          </p:cNvSpPr>
          <p:nvPr/>
        </p:nvSpPr>
        <p:spPr bwMode="auto">
          <a:xfrm>
            <a:off x="5172075" y="5470525"/>
            <a:ext cx="1588" cy="215900"/>
          </a:xfrm>
          <a:prstGeom prst="line">
            <a:avLst/>
          </a:prstGeom>
          <a:noFill/>
          <a:ln w="38100" cap="rnd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7202" name="Line 33"/>
          <p:cNvSpPr>
            <a:spLocks noChangeShapeType="1"/>
          </p:cNvSpPr>
          <p:nvPr/>
        </p:nvSpPr>
        <p:spPr bwMode="auto">
          <a:xfrm>
            <a:off x="6143625" y="5470525"/>
            <a:ext cx="1588" cy="215900"/>
          </a:xfrm>
          <a:prstGeom prst="line">
            <a:avLst/>
          </a:prstGeom>
          <a:noFill/>
          <a:ln w="38100" cap="rnd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7203" name="Line 34"/>
          <p:cNvSpPr>
            <a:spLocks noChangeShapeType="1"/>
          </p:cNvSpPr>
          <p:nvPr/>
        </p:nvSpPr>
        <p:spPr bwMode="auto">
          <a:xfrm>
            <a:off x="7297738" y="4427538"/>
            <a:ext cx="0" cy="287337"/>
          </a:xfrm>
          <a:prstGeom prst="line">
            <a:avLst/>
          </a:prstGeom>
          <a:noFill/>
          <a:ln w="38100" cap="rnd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7204" name="Line 35"/>
          <p:cNvSpPr>
            <a:spLocks noChangeShapeType="1"/>
          </p:cNvSpPr>
          <p:nvPr/>
        </p:nvSpPr>
        <p:spPr bwMode="auto">
          <a:xfrm>
            <a:off x="5172075" y="4840288"/>
            <a:ext cx="1588" cy="215900"/>
          </a:xfrm>
          <a:prstGeom prst="line">
            <a:avLst/>
          </a:prstGeom>
          <a:noFill/>
          <a:ln w="38100" cap="rnd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7205" name="Line 36"/>
          <p:cNvSpPr>
            <a:spLocks noChangeShapeType="1"/>
          </p:cNvSpPr>
          <p:nvPr/>
        </p:nvSpPr>
        <p:spPr bwMode="auto">
          <a:xfrm>
            <a:off x="5172075" y="4244975"/>
            <a:ext cx="1588" cy="215900"/>
          </a:xfrm>
          <a:prstGeom prst="line">
            <a:avLst/>
          </a:prstGeom>
          <a:noFill/>
          <a:ln w="38100" cap="rnd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7206" name="Line 37"/>
          <p:cNvSpPr>
            <a:spLocks noChangeShapeType="1"/>
          </p:cNvSpPr>
          <p:nvPr/>
        </p:nvSpPr>
        <p:spPr bwMode="auto">
          <a:xfrm>
            <a:off x="4427538" y="4899025"/>
            <a:ext cx="1587" cy="215900"/>
          </a:xfrm>
          <a:prstGeom prst="line">
            <a:avLst/>
          </a:prstGeom>
          <a:noFill/>
          <a:ln w="9525" cap="rnd">
            <a:solidFill>
              <a:srgbClr val="99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7207" name="Line 38"/>
          <p:cNvSpPr>
            <a:spLocks noChangeShapeType="1"/>
          </p:cNvSpPr>
          <p:nvPr/>
        </p:nvSpPr>
        <p:spPr bwMode="auto">
          <a:xfrm flipH="1">
            <a:off x="3597275" y="4827588"/>
            <a:ext cx="0" cy="287337"/>
          </a:xfrm>
          <a:prstGeom prst="line">
            <a:avLst/>
          </a:prstGeom>
          <a:noFill/>
          <a:ln w="9525" cap="rnd">
            <a:solidFill>
              <a:srgbClr val="99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7208" name="Line 39"/>
          <p:cNvSpPr>
            <a:spLocks noChangeShapeType="1"/>
          </p:cNvSpPr>
          <p:nvPr/>
        </p:nvSpPr>
        <p:spPr bwMode="auto">
          <a:xfrm>
            <a:off x="3597275" y="4183063"/>
            <a:ext cx="1588" cy="217487"/>
          </a:xfrm>
          <a:prstGeom prst="line">
            <a:avLst/>
          </a:prstGeom>
          <a:noFill/>
          <a:ln w="9525" cap="rnd">
            <a:solidFill>
              <a:srgbClr val="99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7209" name="Line 40"/>
          <p:cNvSpPr>
            <a:spLocks noChangeShapeType="1"/>
          </p:cNvSpPr>
          <p:nvPr/>
        </p:nvSpPr>
        <p:spPr bwMode="auto">
          <a:xfrm>
            <a:off x="3597275" y="3541713"/>
            <a:ext cx="0" cy="215900"/>
          </a:xfrm>
          <a:prstGeom prst="line">
            <a:avLst/>
          </a:prstGeom>
          <a:noFill/>
          <a:ln w="9525" cap="rnd">
            <a:solidFill>
              <a:srgbClr val="99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7210" name="Line 41"/>
          <p:cNvSpPr>
            <a:spLocks noChangeShapeType="1"/>
          </p:cNvSpPr>
          <p:nvPr/>
        </p:nvSpPr>
        <p:spPr bwMode="auto">
          <a:xfrm>
            <a:off x="3597275" y="2898775"/>
            <a:ext cx="1588" cy="215900"/>
          </a:xfrm>
          <a:prstGeom prst="line">
            <a:avLst/>
          </a:prstGeom>
          <a:noFill/>
          <a:ln w="9525" cap="rnd">
            <a:solidFill>
              <a:srgbClr val="99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7211" name="Line 42"/>
          <p:cNvSpPr>
            <a:spLocks noChangeShapeType="1"/>
          </p:cNvSpPr>
          <p:nvPr/>
        </p:nvSpPr>
        <p:spPr bwMode="auto">
          <a:xfrm>
            <a:off x="1928813" y="4972050"/>
            <a:ext cx="1587" cy="215900"/>
          </a:xfrm>
          <a:prstGeom prst="line">
            <a:avLst/>
          </a:prstGeom>
          <a:noFill/>
          <a:ln w="9525" cap="rnd">
            <a:solidFill>
              <a:srgbClr val="99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7212" name="Line 43"/>
          <p:cNvSpPr>
            <a:spLocks noChangeShapeType="1"/>
          </p:cNvSpPr>
          <p:nvPr/>
        </p:nvSpPr>
        <p:spPr bwMode="auto">
          <a:xfrm>
            <a:off x="5172075" y="3587750"/>
            <a:ext cx="1588" cy="215900"/>
          </a:xfrm>
          <a:prstGeom prst="line">
            <a:avLst/>
          </a:prstGeom>
          <a:noFill/>
          <a:ln w="38100" cap="rnd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7213" name="Rectangle 44"/>
          <p:cNvSpPr>
            <a:spLocks noChangeArrowheads="1"/>
          </p:cNvSpPr>
          <p:nvPr/>
        </p:nvSpPr>
        <p:spPr bwMode="auto">
          <a:xfrm>
            <a:off x="1785938" y="5186363"/>
            <a:ext cx="355600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s-ES" sz="1100">
                <a:solidFill>
                  <a:srgbClr val="000066"/>
                </a:solidFill>
                <a:latin typeface="Tahoma" pitchFamily="34" charset="0"/>
              </a:rPr>
              <a:t>OCDE</a:t>
            </a:r>
          </a:p>
        </p:txBody>
      </p:sp>
      <p:sp>
        <p:nvSpPr>
          <p:cNvPr id="7214" name="Rectangle 45"/>
          <p:cNvSpPr>
            <a:spLocks noChangeArrowheads="1"/>
          </p:cNvSpPr>
          <p:nvPr/>
        </p:nvSpPr>
        <p:spPr bwMode="auto">
          <a:xfrm>
            <a:off x="2484438" y="3706813"/>
            <a:ext cx="6651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s-ES" sz="1100" dirty="0" smtClean="0">
                <a:solidFill>
                  <a:srgbClr val="000066"/>
                </a:solidFill>
                <a:latin typeface="Tahoma" pitchFamily="34" charset="0"/>
              </a:rPr>
              <a:t>ACE </a:t>
            </a:r>
            <a:r>
              <a:rPr lang="es-ES" sz="1100" dirty="0">
                <a:solidFill>
                  <a:srgbClr val="000066"/>
                </a:solidFill>
                <a:latin typeface="Tahoma" pitchFamily="34" charset="0"/>
              </a:rPr>
              <a:t>Bolivia**</a:t>
            </a:r>
          </a:p>
        </p:txBody>
      </p:sp>
      <p:sp>
        <p:nvSpPr>
          <p:cNvPr id="7215" name="Rectangle 47"/>
          <p:cNvSpPr>
            <a:spLocks noChangeArrowheads="1"/>
          </p:cNvSpPr>
          <p:nvPr/>
        </p:nvSpPr>
        <p:spPr bwMode="auto">
          <a:xfrm>
            <a:off x="5776913" y="4751388"/>
            <a:ext cx="792162" cy="677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s-ES" sz="1100" b="1">
                <a:solidFill>
                  <a:srgbClr val="000066"/>
                </a:solidFill>
                <a:latin typeface="Tahoma" pitchFamily="34" charset="0"/>
              </a:rPr>
              <a:t>TLC TN </a:t>
            </a:r>
          </a:p>
          <a:p>
            <a:pPr algn="ctr"/>
            <a:r>
              <a:rPr lang="es-ES" sz="1100" b="1">
                <a:solidFill>
                  <a:srgbClr val="000066"/>
                </a:solidFill>
                <a:latin typeface="Tahoma" pitchFamily="34" charset="0"/>
              </a:rPr>
              <a:t>Guatemala</a:t>
            </a:r>
          </a:p>
          <a:p>
            <a:pPr algn="ctr"/>
            <a:r>
              <a:rPr lang="es-ES" sz="1100" b="1">
                <a:solidFill>
                  <a:srgbClr val="000066"/>
                </a:solidFill>
                <a:latin typeface="Tahoma" pitchFamily="34" charset="0"/>
              </a:rPr>
              <a:t>Honduras</a:t>
            </a:r>
          </a:p>
          <a:p>
            <a:pPr algn="ctr"/>
            <a:r>
              <a:rPr lang="es-ES" sz="1100" b="1">
                <a:solidFill>
                  <a:srgbClr val="000066"/>
                </a:solidFill>
                <a:latin typeface="Tahoma" pitchFamily="34" charset="0"/>
              </a:rPr>
              <a:t>El Salvador</a:t>
            </a:r>
          </a:p>
        </p:txBody>
      </p:sp>
      <p:sp>
        <p:nvSpPr>
          <p:cNvPr id="7216" name="Rectangle 48"/>
          <p:cNvSpPr>
            <a:spLocks noChangeArrowheads="1"/>
          </p:cNvSpPr>
          <p:nvPr/>
        </p:nvSpPr>
        <p:spPr bwMode="auto">
          <a:xfrm>
            <a:off x="7046913" y="3068638"/>
            <a:ext cx="50482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s-ES" sz="1100" b="1">
                <a:solidFill>
                  <a:srgbClr val="000066"/>
                </a:solidFill>
                <a:latin typeface="Tahoma" pitchFamily="34" charset="0"/>
              </a:rPr>
              <a:t>ALADI Brasil</a:t>
            </a:r>
          </a:p>
        </p:txBody>
      </p:sp>
      <p:sp>
        <p:nvSpPr>
          <p:cNvPr id="7217" name="Rectangle 49"/>
          <p:cNvSpPr>
            <a:spLocks noChangeArrowheads="1"/>
          </p:cNvSpPr>
          <p:nvPr/>
        </p:nvSpPr>
        <p:spPr bwMode="auto">
          <a:xfrm>
            <a:off x="1214438" y="5686425"/>
            <a:ext cx="304800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s-ES" sz="1100">
                <a:solidFill>
                  <a:srgbClr val="000066"/>
                </a:solidFill>
                <a:latin typeface="Tahoma" pitchFamily="34" charset="0"/>
              </a:rPr>
              <a:t>1993</a:t>
            </a:r>
          </a:p>
        </p:txBody>
      </p:sp>
      <p:sp>
        <p:nvSpPr>
          <p:cNvPr id="7218" name="Rectangle 50"/>
          <p:cNvSpPr>
            <a:spLocks noChangeArrowheads="1"/>
          </p:cNvSpPr>
          <p:nvPr/>
        </p:nvSpPr>
        <p:spPr bwMode="auto">
          <a:xfrm>
            <a:off x="1785938" y="5686425"/>
            <a:ext cx="304800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s-ES" sz="1100">
                <a:solidFill>
                  <a:srgbClr val="000066"/>
                </a:solidFill>
                <a:latin typeface="Tahoma" pitchFamily="34" charset="0"/>
              </a:rPr>
              <a:t>1994</a:t>
            </a:r>
          </a:p>
        </p:txBody>
      </p:sp>
      <p:sp>
        <p:nvSpPr>
          <p:cNvPr id="7219" name="Rectangle 51"/>
          <p:cNvSpPr>
            <a:spLocks noChangeArrowheads="1"/>
          </p:cNvSpPr>
          <p:nvPr/>
        </p:nvSpPr>
        <p:spPr bwMode="auto">
          <a:xfrm>
            <a:off x="3275013" y="3135313"/>
            <a:ext cx="6492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s-ES" sz="1100">
                <a:solidFill>
                  <a:srgbClr val="000066"/>
                </a:solidFill>
                <a:latin typeface="Tahoma" pitchFamily="34" charset="0"/>
              </a:rPr>
              <a:t>ALADI</a:t>
            </a:r>
          </a:p>
          <a:p>
            <a:pPr algn="ctr"/>
            <a:r>
              <a:rPr lang="es-ES" sz="1100">
                <a:solidFill>
                  <a:srgbClr val="000066"/>
                </a:solidFill>
                <a:latin typeface="Tahoma" pitchFamily="34" charset="0"/>
              </a:rPr>
              <a:t>Ecuador</a:t>
            </a:r>
          </a:p>
        </p:txBody>
      </p:sp>
      <p:sp>
        <p:nvSpPr>
          <p:cNvPr id="7220" name="Line 53"/>
          <p:cNvSpPr>
            <a:spLocks noChangeShapeType="1"/>
          </p:cNvSpPr>
          <p:nvPr/>
        </p:nvSpPr>
        <p:spPr bwMode="auto">
          <a:xfrm>
            <a:off x="857250" y="5472113"/>
            <a:ext cx="1588" cy="215900"/>
          </a:xfrm>
          <a:prstGeom prst="line">
            <a:avLst/>
          </a:prstGeom>
          <a:noFill/>
          <a:ln w="9525" cap="rnd">
            <a:solidFill>
              <a:srgbClr val="99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7221" name="Line 54"/>
          <p:cNvSpPr>
            <a:spLocks noChangeShapeType="1"/>
          </p:cNvSpPr>
          <p:nvPr/>
        </p:nvSpPr>
        <p:spPr bwMode="auto">
          <a:xfrm flipH="1">
            <a:off x="7296150" y="5326063"/>
            <a:ext cx="1588" cy="322262"/>
          </a:xfrm>
          <a:prstGeom prst="line">
            <a:avLst/>
          </a:prstGeom>
          <a:noFill/>
          <a:ln w="38100" cap="rnd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7222" name="Line 55"/>
          <p:cNvSpPr>
            <a:spLocks noChangeShapeType="1"/>
          </p:cNvSpPr>
          <p:nvPr/>
        </p:nvSpPr>
        <p:spPr bwMode="auto">
          <a:xfrm>
            <a:off x="8140700" y="5413375"/>
            <a:ext cx="1588" cy="252413"/>
          </a:xfrm>
          <a:prstGeom prst="line">
            <a:avLst/>
          </a:prstGeom>
          <a:noFill/>
          <a:ln w="38100" cap="rnd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7223" name="Line 56"/>
          <p:cNvSpPr>
            <a:spLocks noChangeShapeType="1"/>
          </p:cNvSpPr>
          <p:nvPr/>
        </p:nvSpPr>
        <p:spPr bwMode="auto">
          <a:xfrm>
            <a:off x="7296150" y="3429000"/>
            <a:ext cx="1588" cy="287338"/>
          </a:xfrm>
          <a:prstGeom prst="line">
            <a:avLst/>
          </a:prstGeom>
          <a:noFill/>
          <a:ln w="38100" cap="rnd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7224" name="Line 57"/>
          <p:cNvSpPr>
            <a:spLocks noChangeShapeType="1"/>
          </p:cNvSpPr>
          <p:nvPr/>
        </p:nvSpPr>
        <p:spPr bwMode="auto">
          <a:xfrm>
            <a:off x="6169025" y="4408488"/>
            <a:ext cx="1588" cy="287337"/>
          </a:xfrm>
          <a:prstGeom prst="line">
            <a:avLst/>
          </a:prstGeom>
          <a:noFill/>
          <a:ln w="38100" cap="rnd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7225" name="Line 58"/>
          <p:cNvSpPr>
            <a:spLocks noChangeShapeType="1"/>
          </p:cNvSpPr>
          <p:nvPr/>
        </p:nvSpPr>
        <p:spPr bwMode="auto">
          <a:xfrm>
            <a:off x="2700338" y="3398838"/>
            <a:ext cx="1587" cy="215900"/>
          </a:xfrm>
          <a:prstGeom prst="line">
            <a:avLst/>
          </a:prstGeom>
          <a:noFill/>
          <a:ln w="9525" cap="rnd">
            <a:solidFill>
              <a:srgbClr val="99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7226" name="Text Box 60"/>
          <p:cNvSpPr txBox="1">
            <a:spLocks noChangeArrowheads="1"/>
          </p:cNvSpPr>
          <p:nvPr/>
        </p:nvSpPr>
        <p:spPr bwMode="auto">
          <a:xfrm>
            <a:off x="642938" y="5114925"/>
            <a:ext cx="5762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s-MX" sz="1100">
                <a:solidFill>
                  <a:srgbClr val="000066"/>
                </a:solidFill>
                <a:latin typeface="Tahoma" pitchFamily="34" charset="0"/>
              </a:rPr>
              <a:t>ALADI Chile</a:t>
            </a:r>
          </a:p>
        </p:txBody>
      </p:sp>
      <p:sp>
        <p:nvSpPr>
          <p:cNvPr id="7227" name="Line 61"/>
          <p:cNvSpPr>
            <a:spLocks noChangeShapeType="1"/>
          </p:cNvSpPr>
          <p:nvPr/>
        </p:nvSpPr>
        <p:spPr bwMode="auto">
          <a:xfrm flipH="1">
            <a:off x="1928813" y="5400675"/>
            <a:ext cx="0" cy="287338"/>
          </a:xfrm>
          <a:prstGeom prst="line">
            <a:avLst/>
          </a:prstGeom>
          <a:noFill/>
          <a:ln w="9525" cap="rnd">
            <a:solidFill>
              <a:srgbClr val="99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7228" name="Line 62"/>
          <p:cNvSpPr>
            <a:spLocks noChangeShapeType="1"/>
          </p:cNvSpPr>
          <p:nvPr/>
        </p:nvSpPr>
        <p:spPr bwMode="auto">
          <a:xfrm flipH="1">
            <a:off x="2700338" y="4041775"/>
            <a:ext cx="0" cy="287338"/>
          </a:xfrm>
          <a:prstGeom prst="line">
            <a:avLst/>
          </a:prstGeom>
          <a:noFill/>
          <a:ln w="9525" cap="rnd">
            <a:solidFill>
              <a:srgbClr val="99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7229" name="Rectangle 63"/>
          <p:cNvSpPr>
            <a:spLocks noChangeArrowheads="1"/>
          </p:cNvSpPr>
          <p:nvPr/>
        </p:nvSpPr>
        <p:spPr bwMode="auto">
          <a:xfrm>
            <a:off x="3275013" y="4471988"/>
            <a:ext cx="6492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s-ES" sz="1100">
                <a:solidFill>
                  <a:srgbClr val="000066"/>
                </a:solidFill>
                <a:latin typeface="Tahoma" pitchFamily="34" charset="0"/>
              </a:rPr>
              <a:t>ALADI Uruguay</a:t>
            </a:r>
          </a:p>
        </p:txBody>
      </p:sp>
      <p:sp>
        <p:nvSpPr>
          <p:cNvPr id="7230" name="Rectangle 64"/>
          <p:cNvSpPr>
            <a:spLocks noChangeArrowheads="1"/>
          </p:cNvSpPr>
          <p:nvPr/>
        </p:nvSpPr>
        <p:spPr bwMode="auto">
          <a:xfrm>
            <a:off x="3275013" y="5135563"/>
            <a:ext cx="6492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s-ES" sz="1100">
                <a:solidFill>
                  <a:srgbClr val="000066"/>
                </a:solidFill>
                <a:latin typeface="Tahoma" pitchFamily="34" charset="0"/>
              </a:rPr>
              <a:t>TLC Nicaragua</a:t>
            </a:r>
          </a:p>
        </p:txBody>
      </p:sp>
      <p:sp>
        <p:nvSpPr>
          <p:cNvPr id="7231" name="Text Box 65"/>
          <p:cNvSpPr txBox="1">
            <a:spLocks noChangeArrowheads="1"/>
          </p:cNvSpPr>
          <p:nvPr/>
        </p:nvSpPr>
        <p:spPr bwMode="auto">
          <a:xfrm>
            <a:off x="5608638" y="3573463"/>
            <a:ext cx="1152525" cy="846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es-ES" sz="1100" b="1">
                <a:solidFill>
                  <a:srgbClr val="000066"/>
                </a:solidFill>
                <a:latin typeface="Tahoma" pitchFamily="34" charset="0"/>
              </a:rPr>
              <a:t>TLC AELC</a:t>
            </a:r>
          </a:p>
          <a:p>
            <a:pPr algn="ctr"/>
            <a:r>
              <a:rPr lang="es-ES" sz="1100" b="1">
                <a:solidFill>
                  <a:srgbClr val="000066"/>
                </a:solidFill>
                <a:latin typeface="Tahoma" pitchFamily="34" charset="0"/>
              </a:rPr>
              <a:t>Islandia</a:t>
            </a:r>
          </a:p>
          <a:p>
            <a:pPr algn="ctr"/>
            <a:r>
              <a:rPr lang="es-ES" sz="1100" b="1">
                <a:solidFill>
                  <a:srgbClr val="000066"/>
                </a:solidFill>
                <a:latin typeface="Tahoma" pitchFamily="34" charset="0"/>
              </a:rPr>
              <a:t>Liechtenstein</a:t>
            </a:r>
          </a:p>
          <a:p>
            <a:pPr algn="ctr"/>
            <a:r>
              <a:rPr lang="es-ES" sz="1100" b="1">
                <a:solidFill>
                  <a:srgbClr val="000066"/>
                </a:solidFill>
                <a:latin typeface="Tahoma" pitchFamily="34" charset="0"/>
              </a:rPr>
              <a:t>Noruega</a:t>
            </a:r>
          </a:p>
          <a:p>
            <a:pPr algn="ctr"/>
            <a:r>
              <a:rPr lang="es-ES" sz="1100" b="1">
                <a:solidFill>
                  <a:srgbClr val="000066"/>
                </a:solidFill>
                <a:latin typeface="Tahoma" pitchFamily="34" charset="0"/>
              </a:rPr>
              <a:t>Suiza</a:t>
            </a:r>
            <a:endParaRPr lang="es-MX" sz="1100" b="1">
              <a:solidFill>
                <a:srgbClr val="000066"/>
              </a:solidFill>
              <a:latin typeface="Tahoma" pitchFamily="34" charset="0"/>
            </a:endParaRPr>
          </a:p>
        </p:txBody>
      </p:sp>
      <p:sp>
        <p:nvSpPr>
          <p:cNvPr id="7232" name="Rectangle 66"/>
          <p:cNvSpPr>
            <a:spLocks noChangeArrowheads="1"/>
          </p:cNvSpPr>
          <p:nvPr/>
        </p:nvSpPr>
        <p:spPr bwMode="auto">
          <a:xfrm>
            <a:off x="6851650" y="4733925"/>
            <a:ext cx="936625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s-ES" sz="1100" b="1">
                <a:solidFill>
                  <a:srgbClr val="000066"/>
                </a:solidFill>
                <a:latin typeface="Tahoma" pitchFamily="34" charset="0"/>
              </a:rPr>
              <a:t>ALADI</a:t>
            </a:r>
          </a:p>
          <a:p>
            <a:pPr algn="ctr"/>
            <a:r>
              <a:rPr lang="es-ES" sz="1100" b="1">
                <a:solidFill>
                  <a:srgbClr val="000066"/>
                </a:solidFill>
                <a:latin typeface="Tahoma" pitchFamily="34" charset="0"/>
              </a:rPr>
              <a:t>MERCOSUR (Automotor)</a:t>
            </a:r>
          </a:p>
        </p:txBody>
      </p:sp>
      <p:sp>
        <p:nvSpPr>
          <p:cNvPr id="7233" name="Rectangle 67"/>
          <p:cNvSpPr>
            <a:spLocks noChangeArrowheads="1"/>
          </p:cNvSpPr>
          <p:nvPr/>
        </p:nvSpPr>
        <p:spPr bwMode="auto">
          <a:xfrm>
            <a:off x="8537575" y="5041900"/>
            <a:ext cx="4206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s-ES" sz="1100" b="1">
                <a:solidFill>
                  <a:srgbClr val="000066"/>
                </a:solidFill>
                <a:latin typeface="Tahoma" pitchFamily="34" charset="0"/>
              </a:rPr>
              <a:t>AAE</a:t>
            </a:r>
          </a:p>
          <a:p>
            <a:pPr algn="ctr"/>
            <a:r>
              <a:rPr lang="es-ES" sz="1100" b="1">
                <a:solidFill>
                  <a:srgbClr val="000066"/>
                </a:solidFill>
                <a:latin typeface="Tahoma" pitchFamily="34" charset="0"/>
              </a:rPr>
              <a:t>Japón</a:t>
            </a:r>
          </a:p>
        </p:txBody>
      </p:sp>
      <p:sp>
        <p:nvSpPr>
          <p:cNvPr id="7234" name="Line 68"/>
          <p:cNvSpPr>
            <a:spLocks noChangeShapeType="1"/>
          </p:cNvSpPr>
          <p:nvPr/>
        </p:nvSpPr>
        <p:spPr bwMode="auto">
          <a:xfrm>
            <a:off x="8742363" y="5403850"/>
            <a:ext cx="1587" cy="252413"/>
          </a:xfrm>
          <a:prstGeom prst="line">
            <a:avLst/>
          </a:prstGeom>
          <a:noFill/>
          <a:ln w="38100" cap="rnd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7235" name="Rectangle 69"/>
          <p:cNvSpPr>
            <a:spLocks noChangeArrowheads="1"/>
          </p:cNvSpPr>
          <p:nvPr/>
        </p:nvSpPr>
        <p:spPr bwMode="auto">
          <a:xfrm>
            <a:off x="8567738" y="5718175"/>
            <a:ext cx="358775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s-ES" sz="1100" b="1">
                <a:solidFill>
                  <a:srgbClr val="000066"/>
                </a:solidFill>
                <a:latin typeface="Tahoma" pitchFamily="34" charset="0"/>
              </a:rPr>
              <a:t>2005</a:t>
            </a:r>
          </a:p>
        </p:txBody>
      </p:sp>
      <p:sp>
        <p:nvSpPr>
          <p:cNvPr id="7236" name="Rectangle 6"/>
          <p:cNvSpPr>
            <a:spLocks noChangeArrowheads="1"/>
          </p:cNvSpPr>
          <p:nvPr/>
        </p:nvSpPr>
        <p:spPr bwMode="auto">
          <a:xfrm>
            <a:off x="2286000" y="2990850"/>
            <a:ext cx="7921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s-ES" sz="1100">
                <a:solidFill>
                  <a:srgbClr val="000066"/>
                </a:solidFill>
                <a:latin typeface="Tahoma" pitchFamily="34" charset="0"/>
              </a:rPr>
              <a:t>Entrada en vigor OMC</a:t>
            </a:r>
          </a:p>
        </p:txBody>
      </p:sp>
      <p:sp>
        <p:nvSpPr>
          <p:cNvPr id="7237" name="Line 62"/>
          <p:cNvSpPr>
            <a:spLocks noChangeShapeType="1"/>
          </p:cNvSpPr>
          <p:nvPr/>
        </p:nvSpPr>
        <p:spPr bwMode="auto">
          <a:xfrm flipH="1">
            <a:off x="2700338" y="4684713"/>
            <a:ext cx="0" cy="287337"/>
          </a:xfrm>
          <a:prstGeom prst="line">
            <a:avLst/>
          </a:prstGeom>
          <a:noFill/>
          <a:ln w="9525" cap="rnd">
            <a:solidFill>
              <a:srgbClr val="99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cxnSp>
        <p:nvCxnSpPr>
          <p:cNvPr id="7238" name="73 Conector recto"/>
          <p:cNvCxnSpPr>
            <a:cxnSpLocks noChangeShapeType="1"/>
          </p:cNvCxnSpPr>
          <p:nvPr/>
        </p:nvCxnSpPr>
        <p:spPr bwMode="auto">
          <a:xfrm rot="5400000">
            <a:off x="107951" y="5435600"/>
            <a:ext cx="500062" cy="1587"/>
          </a:xfrm>
          <a:prstGeom prst="line">
            <a:avLst/>
          </a:prstGeom>
          <a:noFill/>
          <a:ln w="9525" cap="rnd">
            <a:solidFill>
              <a:srgbClr val="99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239" name="Rectangle 46"/>
          <p:cNvSpPr>
            <a:spLocks noChangeArrowheads="1"/>
          </p:cNvSpPr>
          <p:nvPr/>
        </p:nvSpPr>
        <p:spPr bwMode="auto">
          <a:xfrm>
            <a:off x="2357438" y="4968875"/>
            <a:ext cx="792162" cy="50323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s-ES" sz="1100">
                <a:solidFill>
                  <a:srgbClr val="000066"/>
                </a:solidFill>
                <a:latin typeface="Tahoma" pitchFamily="34" charset="0"/>
              </a:rPr>
              <a:t>TLC G3*** Colombia Venezuela</a:t>
            </a:r>
          </a:p>
        </p:txBody>
      </p:sp>
      <p:sp>
        <p:nvSpPr>
          <p:cNvPr id="7240" name="72 CuadroTexto"/>
          <p:cNvSpPr txBox="1">
            <a:spLocks noChangeArrowheads="1"/>
          </p:cNvSpPr>
          <p:nvPr/>
        </p:nvSpPr>
        <p:spPr bwMode="auto">
          <a:xfrm>
            <a:off x="-36513" y="1322388"/>
            <a:ext cx="3932238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s-MX" sz="3200" b="1" dirty="0">
                <a:solidFill>
                  <a:srgbClr val="002060"/>
                </a:solidFill>
              </a:rPr>
              <a:t>Red de acuerdos</a:t>
            </a:r>
          </a:p>
          <a:p>
            <a:pPr algn="ctr" eaLnBrk="1" hangingPunct="1"/>
            <a:endParaRPr lang="es-MX" sz="3200" b="1" dirty="0">
              <a:solidFill>
                <a:srgbClr val="002060"/>
              </a:solidFill>
            </a:endParaRPr>
          </a:p>
        </p:txBody>
      </p:sp>
      <p:sp>
        <p:nvSpPr>
          <p:cNvPr id="7241" name="74 CuadroTexto"/>
          <p:cNvSpPr txBox="1">
            <a:spLocks noChangeArrowheads="1"/>
          </p:cNvSpPr>
          <p:nvPr/>
        </p:nvSpPr>
        <p:spPr bwMode="auto">
          <a:xfrm>
            <a:off x="5072063" y="1052513"/>
            <a:ext cx="400050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buClr>
                <a:srgbClr val="C00000"/>
              </a:buClr>
              <a:buFont typeface="Arial" pitchFamily="34" charset="0"/>
              <a:buChar char="●"/>
            </a:pPr>
            <a:r>
              <a:rPr lang="es-MX" sz="2400" b="1" dirty="0"/>
              <a:t>11 </a:t>
            </a:r>
            <a:r>
              <a:rPr lang="es-MX" sz="2400" b="1" dirty="0" err="1"/>
              <a:t>TLC’s</a:t>
            </a:r>
            <a:r>
              <a:rPr lang="es-MX" sz="2400" b="1" dirty="0"/>
              <a:t> con 43 países</a:t>
            </a:r>
          </a:p>
          <a:p>
            <a:pPr eaLnBrk="1" hangingPunct="1">
              <a:buClr>
                <a:srgbClr val="C00000"/>
              </a:buClr>
              <a:buFont typeface="Arial" pitchFamily="34" charset="0"/>
              <a:buChar char="●"/>
            </a:pPr>
            <a:r>
              <a:rPr lang="es-MX" sz="2400" b="1"/>
              <a:t> </a:t>
            </a:r>
            <a:r>
              <a:rPr lang="es-MX" sz="2400" b="1" smtClean="0"/>
              <a:t>10 </a:t>
            </a:r>
            <a:r>
              <a:rPr lang="es-MX" sz="2400" b="1"/>
              <a:t>acuerdos ALADI*</a:t>
            </a:r>
          </a:p>
          <a:p>
            <a:pPr eaLnBrk="1" hangingPunct="1">
              <a:buClr>
                <a:srgbClr val="C00000"/>
              </a:buClr>
              <a:buFont typeface="Arial" pitchFamily="34" charset="0"/>
              <a:buChar char="●"/>
            </a:pPr>
            <a:r>
              <a:rPr lang="es-MX" sz="2400" b="1" dirty="0"/>
              <a:t> 28 </a:t>
            </a:r>
            <a:r>
              <a:rPr lang="es-MX" sz="2400" b="1" dirty="0" err="1"/>
              <a:t>APPRI’s</a:t>
            </a:r>
            <a:r>
              <a:rPr lang="es-MX" sz="2400" b="1" dirty="0"/>
              <a:t> firmados </a:t>
            </a:r>
          </a:p>
          <a:p>
            <a:pPr eaLnBrk="1" hangingPunct="1"/>
            <a:endParaRPr lang="es-MX" sz="2400" b="1" dirty="0"/>
          </a:p>
        </p:txBody>
      </p:sp>
      <p:sp>
        <p:nvSpPr>
          <p:cNvPr id="7242" name="78 Flecha derecha"/>
          <p:cNvSpPr>
            <a:spLocks noChangeArrowheads="1"/>
          </p:cNvSpPr>
          <p:nvPr/>
        </p:nvSpPr>
        <p:spPr bwMode="auto">
          <a:xfrm>
            <a:off x="3929063" y="1268413"/>
            <a:ext cx="785812" cy="642937"/>
          </a:xfrm>
          <a:prstGeom prst="rightArrow">
            <a:avLst>
              <a:gd name="adj1" fmla="val 50000"/>
              <a:gd name="adj2" fmla="val 49998"/>
            </a:avLst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s-MX"/>
          </a:p>
        </p:txBody>
      </p:sp>
      <p:sp>
        <p:nvSpPr>
          <p:cNvPr id="7243" name="Rectangle 45"/>
          <p:cNvSpPr>
            <a:spLocks noChangeArrowheads="1"/>
          </p:cNvSpPr>
          <p:nvPr/>
        </p:nvSpPr>
        <p:spPr bwMode="auto">
          <a:xfrm>
            <a:off x="8032" y="6334126"/>
            <a:ext cx="7416800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just"/>
            <a:r>
              <a:rPr lang="es-ES" sz="1100" dirty="0" smtClean="0">
                <a:solidFill>
                  <a:schemeClr val="bg1"/>
                </a:solidFill>
                <a:latin typeface="Tahoma" pitchFamily="34" charset="0"/>
              </a:rPr>
              <a:t>*</a:t>
            </a:r>
            <a:r>
              <a:rPr lang="es-ES" sz="1100" dirty="0" smtClean="0">
                <a:latin typeface="Tahoma" pitchFamily="34" charset="0"/>
              </a:rPr>
              <a:t>**El ACE sustituyó al </a:t>
            </a:r>
            <a:r>
              <a:rPr lang="es-ES" sz="1100" dirty="0">
                <a:latin typeface="Tahoma" pitchFamily="34" charset="0"/>
              </a:rPr>
              <a:t>TLC en abril de 2010. </a:t>
            </a:r>
          </a:p>
        </p:txBody>
      </p:sp>
      <p:sp>
        <p:nvSpPr>
          <p:cNvPr id="7244" name="Rectangle 45"/>
          <p:cNvSpPr>
            <a:spLocks noChangeArrowheads="1"/>
          </p:cNvSpPr>
          <p:nvPr/>
        </p:nvSpPr>
        <p:spPr bwMode="auto">
          <a:xfrm>
            <a:off x="47365" y="6543676"/>
            <a:ext cx="7416800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just"/>
            <a:r>
              <a:rPr lang="es-ES" sz="1100" dirty="0">
                <a:latin typeface="Tahoma" pitchFamily="34" charset="0"/>
              </a:rPr>
              <a:t>*** Venezuela sale del TLC en 2006. </a:t>
            </a:r>
          </a:p>
        </p:txBody>
      </p:sp>
      <p:cxnSp>
        <p:nvCxnSpPr>
          <p:cNvPr id="89" name="88 Conector recto"/>
          <p:cNvCxnSpPr/>
          <p:nvPr/>
        </p:nvCxnSpPr>
        <p:spPr>
          <a:xfrm>
            <a:off x="5167313" y="5703888"/>
            <a:ext cx="3743325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46" name="Rectangle 45"/>
          <p:cNvSpPr>
            <a:spLocks noChangeArrowheads="1"/>
          </p:cNvSpPr>
          <p:nvPr/>
        </p:nvSpPr>
        <p:spPr bwMode="auto">
          <a:xfrm>
            <a:off x="47365" y="6069013"/>
            <a:ext cx="7416800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just"/>
            <a:r>
              <a:rPr lang="es-ES" sz="1100">
                <a:latin typeface="Tahoma" pitchFamily="34" charset="0"/>
              </a:rPr>
              <a:t>*ALADI: Asociación Latinoamericana de Integración. </a:t>
            </a:r>
          </a:p>
        </p:txBody>
      </p:sp>
      <p:sp>
        <p:nvSpPr>
          <p:cNvPr id="79" name="Rectangle 1475"/>
          <p:cNvSpPr>
            <a:spLocks noChangeArrowheads="1"/>
          </p:cNvSpPr>
          <p:nvPr/>
        </p:nvSpPr>
        <p:spPr bwMode="auto">
          <a:xfrm>
            <a:off x="-36513" y="188913"/>
            <a:ext cx="9109076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r" eaLnBrk="0" hangingPunct="0"/>
            <a:r>
              <a:rPr lang="es-MX" sz="3600" b="1" dirty="0" smtClean="0">
                <a:solidFill>
                  <a:srgbClr val="C00000"/>
                </a:solidFill>
                <a:latin typeface="Calibri" pitchFamily="34" charset="0"/>
              </a:rPr>
              <a:t>I</a:t>
            </a:r>
            <a:r>
              <a:rPr lang="es-MX" sz="3600" b="1" dirty="0">
                <a:solidFill>
                  <a:srgbClr val="C00000"/>
                </a:solidFill>
                <a:latin typeface="Calibri" pitchFamily="34" charset="0"/>
              </a:rPr>
              <a:t>. Beneficios del comercio exterior</a:t>
            </a:r>
          </a:p>
        </p:txBody>
      </p:sp>
      <p:sp>
        <p:nvSpPr>
          <p:cNvPr id="80" name="3 Marcador de número de diapositiva"/>
          <p:cNvSpPr txBox="1">
            <a:spLocks/>
          </p:cNvSpPr>
          <p:nvPr/>
        </p:nvSpPr>
        <p:spPr>
          <a:xfrm>
            <a:off x="8172400" y="6432000"/>
            <a:ext cx="802432" cy="365125"/>
          </a:xfrm>
          <a:prstGeom prst="rect">
            <a:avLst/>
          </a:prstGeom>
        </p:spPr>
        <p:txBody>
          <a:bodyPr/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>
              <a:defRPr/>
            </a:pPr>
            <a:fld id="{DA208C74-4A15-4646-8608-45F541C8AF5C}" type="slidenum">
              <a:rPr lang="es-MX" sz="1200" smtClean="0">
                <a:latin typeface="Arial" pitchFamily="34" charset="0"/>
                <a:cs typeface="Arial" pitchFamily="34" charset="0"/>
              </a:rPr>
              <a:pPr algn="r">
                <a:defRPr/>
              </a:pPr>
              <a:t>4</a:t>
            </a:fld>
            <a:endParaRPr lang="es-MX" sz="1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8407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"/>
          <p:cNvGraphicFramePr>
            <a:graphicFrameLocks noGrp="1" noChangeAspect="1"/>
          </p:cNvGraphicFramePr>
          <p:nvPr/>
        </p:nvGraphicFramePr>
        <p:xfrm>
          <a:off x="323850" y="2617788"/>
          <a:ext cx="8367713" cy="3903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92" name="Worksheet" r:id="rId4" imgW="8372475" imgH="3905250" progId="Excel.Sheet.8">
                  <p:embed/>
                </p:oleObj>
              </mc:Choice>
              <mc:Fallback>
                <p:oleObj name="Worksheet" r:id="rId4" imgW="8372475" imgH="3905250" progId="Excel.Shee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2617788"/>
                        <a:ext cx="8367713" cy="3903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346075" y="1268413"/>
            <a:ext cx="850265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2800" b="1" dirty="0" err="1">
                <a:solidFill>
                  <a:srgbClr val="002060"/>
                </a:solidFill>
                <a:cs typeface="Arial" charset="0"/>
              </a:rPr>
              <a:t>Participación</a:t>
            </a:r>
            <a:r>
              <a:rPr lang="en-US" sz="2800" b="1" dirty="0">
                <a:solidFill>
                  <a:srgbClr val="002060"/>
                </a:solidFill>
                <a:cs typeface="Arial" charset="0"/>
              </a:rPr>
              <a:t> del </a:t>
            </a:r>
            <a:r>
              <a:rPr lang="en-US" sz="2800" b="1" dirty="0" err="1">
                <a:solidFill>
                  <a:srgbClr val="002060"/>
                </a:solidFill>
                <a:cs typeface="Arial" charset="0"/>
              </a:rPr>
              <a:t>comercio</a:t>
            </a:r>
            <a:r>
              <a:rPr lang="en-US" sz="2800" b="1" dirty="0">
                <a:solidFill>
                  <a:srgbClr val="002060"/>
                </a:solidFill>
                <a:cs typeface="Arial" charset="0"/>
              </a:rPr>
              <a:t> en el PIB de México</a:t>
            </a:r>
            <a:endParaRPr lang="en-US" sz="2800" dirty="0">
              <a:solidFill>
                <a:srgbClr val="002060"/>
              </a:solidFill>
              <a:latin typeface="Trebuchet MS" pitchFamily="34" charset="0"/>
            </a:endParaRPr>
          </a:p>
          <a:p>
            <a:pPr algn="ctr"/>
            <a:r>
              <a:rPr lang="en-US" sz="2000" dirty="0" err="1">
                <a:solidFill>
                  <a:srgbClr val="002060"/>
                </a:solidFill>
                <a:latin typeface="Trebuchet MS" pitchFamily="34" charset="0"/>
              </a:rPr>
              <a:t>G</a:t>
            </a:r>
            <a:r>
              <a:rPr lang="en-US" sz="2000" dirty="0" err="1">
                <a:solidFill>
                  <a:srgbClr val="FF0000"/>
                </a:solidFill>
                <a:latin typeface="Trebuchet MS" pitchFamily="34" charset="0"/>
              </a:rPr>
              <a:t>rado</a:t>
            </a:r>
            <a:r>
              <a:rPr lang="en-US" sz="2000" dirty="0">
                <a:solidFill>
                  <a:srgbClr val="FF0000"/>
                </a:solidFill>
                <a:latin typeface="Trebuchet MS" pitchFamily="34" charset="0"/>
              </a:rPr>
              <a:t> de </a:t>
            </a:r>
            <a:r>
              <a:rPr lang="en-US" sz="2000" dirty="0" err="1">
                <a:solidFill>
                  <a:srgbClr val="FF0000"/>
                </a:solidFill>
                <a:latin typeface="Trebuchet MS" pitchFamily="34" charset="0"/>
              </a:rPr>
              <a:t>apertura</a:t>
            </a:r>
            <a:r>
              <a:rPr lang="en-US" sz="2000" dirty="0">
                <a:solidFill>
                  <a:srgbClr val="FF0000"/>
                </a:solidFill>
                <a:latin typeface="Trebuchet MS" pitchFamily="34" charset="0"/>
              </a:rPr>
              <a:t> de México </a:t>
            </a:r>
          </a:p>
          <a:p>
            <a:pPr algn="ctr"/>
            <a:r>
              <a:rPr lang="en-US" sz="2000" dirty="0">
                <a:solidFill>
                  <a:srgbClr val="FF0000"/>
                </a:solidFill>
                <a:latin typeface="Trebuchet MS" pitchFamily="34" charset="0"/>
              </a:rPr>
              <a:t>(</a:t>
            </a:r>
            <a:r>
              <a:rPr lang="en-US" sz="2000" dirty="0" err="1">
                <a:solidFill>
                  <a:srgbClr val="FF0000"/>
                </a:solidFill>
                <a:latin typeface="Trebuchet MS" pitchFamily="34" charset="0"/>
              </a:rPr>
              <a:t>Xs</a:t>
            </a:r>
            <a:r>
              <a:rPr lang="en-US" sz="2000" dirty="0">
                <a:solidFill>
                  <a:srgbClr val="FF0000"/>
                </a:solidFill>
                <a:latin typeface="Trebuchet MS" pitchFamily="34" charset="0"/>
              </a:rPr>
              <a:t> + </a:t>
            </a:r>
            <a:r>
              <a:rPr lang="en-US" sz="2000" dirty="0" err="1">
                <a:solidFill>
                  <a:srgbClr val="FF0000"/>
                </a:solidFill>
                <a:latin typeface="Trebuchet MS" pitchFamily="34" charset="0"/>
              </a:rPr>
              <a:t>Ms</a:t>
            </a:r>
            <a:r>
              <a:rPr lang="en-US" sz="2000" dirty="0">
                <a:solidFill>
                  <a:srgbClr val="FF0000"/>
                </a:solidFill>
                <a:latin typeface="Trebuchet MS" pitchFamily="34" charset="0"/>
              </a:rPr>
              <a:t> / PIB)</a:t>
            </a:r>
          </a:p>
        </p:txBody>
      </p:sp>
      <p:sp>
        <p:nvSpPr>
          <p:cNvPr id="2054" name="Text Box 157"/>
          <p:cNvSpPr txBox="1">
            <a:spLocks noChangeArrowheads="1"/>
          </p:cNvSpPr>
          <p:nvPr/>
        </p:nvSpPr>
        <p:spPr bwMode="auto">
          <a:xfrm>
            <a:off x="214313" y="6208713"/>
            <a:ext cx="7416800" cy="31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marL="714375" indent="-7143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_tradnl" sz="1200" b="1"/>
              <a:t>INEGI cambió su base a partir de 2003</a:t>
            </a:r>
          </a:p>
          <a:p>
            <a:pPr eaLnBrk="1" hangingPunct="1"/>
            <a:r>
              <a:rPr lang="es-ES_tradnl" sz="1200" b="1"/>
              <a:t>Fuente: BANXICO e INEGI</a:t>
            </a:r>
          </a:p>
          <a:p>
            <a:pPr eaLnBrk="1" hangingPunct="1"/>
            <a:endParaRPr lang="es-ES_tradnl" sz="1400" b="1"/>
          </a:p>
        </p:txBody>
      </p:sp>
      <p:sp>
        <p:nvSpPr>
          <p:cNvPr id="2055" name="Text Box 157"/>
          <p:cNvSpPr txBox="1">
            <a:spLocks noChangeArrowheads="1"/>
          </p:cNvSpPr>
          <p:nvPr/>
        </p:nvSpPr>
        <p:spPr bwMode="auto">
          <a:xfrm rot="-5400000">
            <a:off x="362744" y="5469731"/>
            <a:ext cx="720725" cy="31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marL="714375" indent="-7143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_tradnl" sz="1400" b="1"/>
              <a:t>1983</a:t>
            </a:r>
          </a:p>
          <a:p>
            <a:pPr eaLnBrk="1" hangingPunct="1"/>
            <a:endParaRPr lang="es-ES_tradnl" sz="1600" b="1"/>
          </a:p>
        </p:txBody>
      </p:sp>
      <p:sp>
        <p:nvSpPr>
          <p:cNvPr id="2056" name="Text Box 157"/>
          <p:cNvSpPr txBox="1">
            <a:spLocks noChangeArrowheads="1"/>
          </p:cNvSpPr>
          <p:nvPr/>
        </p:nvSpPr>
        <p:spPr bwMode="auto">
          <a:xfrm rot="-5400000">
            <a:off x="1202531" y="5464970"/>
            <a:ext cx="720725" cy="31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marL="714375" indent="-7143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_tradnl" sz="1400" b="1"/>
              <a:t>1986</a:t>
            </a:r>
          </a:p>
          <a:p>
            <a:pPr eaLnBrk="1" hangingPunct="1"/>
            <a:endParaRPr lang="es-ES_tradnl" sz="1600" b="1"/>
          </a:p>
        </p:txBody>
      </p:sp>
      <p:sp>
        <p:nvSpPr>
          <p:cNvPr id="2057" name="Text Box 6"/>
          <p:cNvSpPr txBox="1">
            <a:spLocks noChangeArrowheads="1"/>
          </p:cNvSpPr>
          <p:nvPr/>
        </p:nvSpPr>
        <p:spPr bwMode="auto">
          <a:xfrm>
            <a:off x="346075" y="4662488"/>
            <a:ext cx="1041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MX" sz="1400" b="1">
                <a:solidFill>
                  <a:srgbClr val="FF0000"/>
                </a:solidFill>
                <a:latin typeface="Trebuchet MS" pitchFamily="34" charset="0"/>
              </a:rPr>
              <a:t>Economía cerrada</a:t>
            </a:r>
            <a:endParaRPr lang="es-ES" sz="1400" b="1">
              <a:solidFill>
                <a:srgbClr val="FF0000"/>
              </a:solidFill>
              <a:latin typeface="Trebuchet MS" pitchFamily="34" charset="0"/>
            </a:endParaRPr>
          </a:p>
        </p:txBody>
      </p:sp>
      <p:cxnSp>
        <p:nvCxnSpPr>
          <p:cNvPr id="2058" name="24 Conector recto"/>
          <p:cNvCxnSpPr>
            <a:cxnSpLocks noChangeShapeType="1"/>
          </p:cNvCxnSpPr>
          <p:nvPr/>
        </p:nvCxnSpPr>
        <p:spPr bwMode="auto">
          <a:xfrm rot="5400000" flipH="1" flipV="1">
            <a:off x="1022350" y="4846638"/>
            <a:ext cx="1071563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1082675" y="3824288"/>
            <a:ext cx="1041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MX" sz="2000" b="1">
                <a:solidFill>
                  <a:srgbClr val="FF0000"/>
                </a:solidFill>
                <a:latin typeface="Trebuchet MS" pitchFamily="34" charset="0"/>
              </a:rPr>
              <a:t>29%</a:t>
            </a:r>
            <a:endParaRPr lang="es-ES" sz="2000" b="1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2060" name="Text Box 157"/>
          <p:cNvSpPr txBox="1">
            <a:spLocks noChangeArrowheads="1"/>
          </p:cNvSpPr>
          <p:nvPr/>
        </p:nvSpPr>
        <p:spPr bwMode="auto">
          <a:xfrm rot="-5400000">
            <a:off x="3434556" y="5469732"/>
            <a:ext cx="720725" cy="31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marL="714375" indent="-7143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_tradnl" sz="1400" b="1"/>
              <a:t>1994</a:t>
            </a:r>
          </a:p>
          <a:p>
            <a:pPr eaLnBrk="1" hangingPunct="1"/>
            <a:endParaRPr lang="es-ES_tradnl" sz="1600" b="1"/>
          </a:p>
        </p:txBody>
      </p:sp>
      <p:sp>
        <p:nvSpPr>
          <p:cNvPr id="2061" name="Text Box 9"/>
          <p:cNvSpPr txBox="1">
            <a:spLocks noChangeArrowheads="1"/>
          </p:cNvSpPr>
          <p:nvPr/>
        </p:nvSpPr>
        <p:spPr bwMode="auto">
          <a:xfrm>
            <a:off x="2301875" y="4748213"/>
            <a:ext cx="1041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MX" sz="1400" b="1">
                <a:solidFill>
                  <a:srgbClr val="FF0000"/>
                </a:solidFill>
                <a:latin typeface="Trebuchet MS" pitchFamily="34" charset="0"/>
              </a:rPr>
              <a:t>GATT</a:t>
            </a:r>
            <a:endParaRPr lang="es-ES" sz="1400" b="1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2062" name="Text Box 13"/>
          <p:cNvSpPr txBox="1">
            <a:spLocks noChangeArrowheads="1"/>
          </p:cNvSpPr>
          <p:nvPr/>
        </p:nvSpPr>
        <p:spPr bwMode="auto">
          <a:xfrm>
            <a:off x="3213100" y="3608388"/>
            <a:ext cx="1041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MX" sz="2000" b="1">
                <a:solidFill>
                  <a:srgbClr val="FF0000"/>
                </a:solidFill>
                <a:latin typeface="Trebuchet MS" pitchFamily="34" charset="0"/>
              </a:rPr>
              <a:t>33%</a:t>
            </a:r>
            <a:endParaRPr lang="es-ES" sz="2000" b="1">
              <a:solidFill>
                <a:srgbClr val="FF0000"/>
              </a:solidFill>
              <a:latin typeface="Trebuchet MS" pitchFamily="34" charset="0"/>
            </a:endParaRPr>
          </a:p>
        </p:txBody>
      </p:sp>
      <p:cxnSp>
        <p:nvCxnSpPr>
          <p:cNvPr id="2063" name="26 Conector recto"/>
          <p:cNvCxnSpPr>
            <a:cxnSpLocks noChangeShapeType="1"/>
          </p:cNvCxnSpPr>
          <p:nvPr/>
        </p:nvCxnSpPr>
        <p:spPr bwMode="auto">
          <a:xfrm rot="5400000" flipH="1" flipV="1">
            <a:off x="3199607" y="4802981"/>
            <a:ext cx="1187450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64" name="Text Box 12"/>
          <p:cNvSpPr txBox="1">
            <a:spLocks noChangeArrowheads="1"/>
          </p:cNvSpPr>
          <p:nvPr/>
        </p:nvSpPr>
        <p:spPr bwMode="auto">
          <a:xfrm>
            <a:off x="5003800" y="2744788"/>
            <a:ext cx="1041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MX" sz="2000" b="1">
                <a:solidFill>
                  <a:srgbClr val="FF0000"/>
                </a:solidFill>
                <a:latin typeface="Trebuchet MS" pitchFamily="34" charset="0"/>
              </a:rPr>
              <a:t>59%</a:t>
            </a:r>
            <a:endParaRPr lang="es-ES" sz="2000" b="1">
              <a:solidFill>
                <a:srgbClr val="FF0000"/>
              </a:solidFill>
              <a:latin typeface="Trebuchet MS" pitchFamily="34" charset="0"/>
            </a:endParaRPr>
          </a:p>
        </p:txBody>
      </p:sp>
      <p:cxnSp>
        <p:nvCxnSpPr>
          <p:cNvPr id="2065" name="28 Conector recto"/>
          <p:cNvCxnSpPr>
            <a:cxnSpLocks noChangeShapeType="1"/>
          </p:cNvCxnSpPr>
          <p:nvPr/>
        </p:nvCxnSpPr>
        <p:spPr bwMode="auto">
          <a:xfrm rot="5400000" flipH="1" flipV="1">
            <a:off x="4384675" y="4251325"/>
            <a:ext cx="2160588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66" name="Text Box 157"/>
          <p:cNvSpPr txBox="1">
            <a:spLocks noChangeArrowheads="1"/>
          </p:cNvSpPr>
          <p:nvPr/>
        </p:nvSpPr>
        <p:spPr bwMode="auto">
          <a:xfrm rot="-5400000">
            <a:off x="5114131" y="5469732"/>
            <a:ext cx="720725" cy="31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marL="714375" indent="-7143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_tradnl" sz="1400" b="1"/>
              <a:t>2000</a:t>
            </a:r>
          </a:p>
          <a:p>
            <a:pPr eaLnBrk="1" hangingPunct="1"/>
            <a:endParaRPr lang="es-ES_tradnl" sz="1600" b="1"/>
          </a:p>
        </p:txBody>
      </p:sp>
      <p:sp>
        <p:nvSpPr>
          <p:cNvPr id="2067" name="Text Box 157"/>
          <p:cNvSpPr txBox="1">
            <a:spLocks noChangeArrowheads="1"/>
          </p:cNvSpPr>
          <p:nvPr/>
        </p:nvSpPr>
        <p:spPr bwMode="auto">
          <a:xfrm rot="-5400000">
            <a:off x="7917656" y="5474495"/>
            <a:ext cx="720725" cy="31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marL="714375" indent="-7143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_tradnl" sz="1400" b="1"/>
              <a:t>2010</a:t>
            </a:r>
          </a:p>
          <a:p>
            <a:pPr eaLnBrk="1" hangingPunct="1"/>
            <a:endParaRPr lang="es-ES_tradnl" sz="1600" b="1"/>
          </a:p>
        </p:txBody>
      </p:sp>
      <p:sp>
        <p:nvSpPr>
          <p:cNvPr id="2068" name="Text Box 12"/>
          <p:cNvSpPr txBox="1">
            <a:spLocks noChangeArrowheads="1"/>
          </p:cNvSpPr>
          <p:nvPr/>
        </p:nvSpPr>
        <p:spPr bwMode="auto">
          <a:xfrm>
            <a:off x="7807325" y="2708275"/>
            <a:ext cx="1041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MX" sz="2000" b="1">
                <a:solidFill>
                  <a:srgbClr val="FF0000"/>
                </a:solidFill>
                <a:latin typeface="Trebuchet MS" pitchFamily="34" charset="0"/>
              </a:rPr>
              <a:t>60%</a:t>
            </a:r>
            <a:endParaRPr lang="es-ES" sz="2000" b="1">
              <a:solidFill>
                <a:srgbClr val="FF0000"/>
              </a:solidFill>
              <a:latin typeface="Trebuchet MS" pitchFamily="34" charset="0"/>
            </a:endParaRPr>
          </a:p>
        </p:txBody>
      </p:sp>
      <p:cxnSp>
        <p:nvCxnSpPr>
          <p:cNvPr id="2069" name="28 Conector recto"/>
          <p:cNvCxnSpPr>
            <a:cxnSpLocks noChangeShapeType="1"/>
          </p:cNvCxnSpPr>
          <p:nvPr/>
        </p:nvCxnSpPr>
        <p:spPr bwMode="auto">
          <a:xfrm rot="5400000" flipH="1" flipV="1">
            <a:off x="7192169" y="4210844"/>
            <a:ext cx="215900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" name="Rectangle 1475"/>
          <p:cNvSpPr>
            <a:spLocks noChangeArrowheads="1"/>
          </p:cNvSpPr>
          <p:nvPr/>
        </p:nvSpPr>
        <p:spPr bwMode="auto">
          <a:xfrm>
            <a:off x="-36513" y="188913"/>
            <a:ext cx="9109076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r" eaLnBrk="0" hangingPunct="0"/>
            <a:r>
              <a:rPr lang="es-MX" sz="3600" b="1" dirty="0" smtClean="0">
                <a:solidFill>
                  <a:srgbClr val="C00000"/>
                </a:solidFill>
                <a:latin typeface="Calibri" pitchFamily="34" charset="0"/>
              </a:rPr>
              <a:t>I</a:t>
            </a:r>
            <a:r>
              <a:rPr lang="es-MX" sz="3600" b="1" dirty="0">
                <a:solidFill>
                  <a:srgbClr val="C00000"/>
                </a:solidFill>
                <a:latin typeface="Calibri" pitchFamily="34" charset="0"/>
              </a:rPr>
              <a:t>. Beneficios del comercio exterior</a:t>
            </a:r>
          </a:p>
        </p:txBody>
      </p:sp>
      <p:sp>
        <p:nvSpPr>
          <p:cNvPr id="21" name="3 Marcador de número de diapositiva"/>
          <p:cNvSpPr txBox="1">
            <a:spLocks/>
          </p:cNvSpPr>
          <p:nvPr/>
        </p:nvSpPr>
        <p:spPr>
          <a:xfrm>
            <a:off x="8172400" y="6432000"/>
            <a:ext cx="802432" cy="365125"/>
          </a:xfrm>
          <a:prstGeom prst="rect">
            <a:avLst/>
          </a:prstGeom>
        </p:spPr>
        <p:txBody>
          <a:bodyPr/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>
              <a:defRPr/>
            </a:pPr>
            <a:fld id="{DA208C74-4A15-4646-8608-45F541C8AF5C}" type="slidenum">
              <a:rPr lang="es-MX" sz="1200" smtClean="0">
                <a:latin typeface="Arial" pitchFamily="34" charset="0"/>
                <a:cs typeface="Arial" pitchFamily="34" charset="0"/>
              </a:rPr>
              <a:pPr algn="r">
                <a:defRPr/>
              </a:pPr>
              <a:t>5</a:t>
            </a:fld>
            <a:endParaRPr lang="es-MX" sz="1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7491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6" name="9 Gráfico"/>
          <p:cNvGraphicFramePr>
            <a:graphicFrameLocks/>
          </p:cNvGraphicFramePr>
          <p:nvPr/>
        </p:nvGraphicFramePr>
        <p:xfrm>
          <a:off x="0" y="2500313"/>
          <a:ext cx="3427413" cy="3922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39" name="Hoja de cálculo" r:id="rId5" imgW="3295650" imgH="2505075" progId="Excel.Sheet.8">
                  <p:embed/>
                </p:oleObj>
              </mc:Choice>
              <mc:Fallback>
                <p:oleObj name="Hoja de cálculo" r:id="rId5" imgW="3295650" imgH="2505075" progId="Excel.Shee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500313"/>
                        <a:ext cx="3427413" cy="3922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7348" name="Text Box 4"/>
          <p:cNvSpPr txBox="1">
            <a:spLocks noChangeArrowheads="1"/>
          </p:cNvSpPr>
          <p:nvPr/>
        </p:nvSpPr>
        <p:spPr bwMode="auto">
          <a:xfrm>
            <a:off x="71438" y="928688"/>
            <a:ext cx="280987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3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Exportaciones</a:t>
            </a:r>
            <a:r>
              <a:rPr 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11268" name="Text Box 7"/>
          <p:cNvSpPr txBox="1">
            <a:spLocks noChangeArrowheads="1"/>
          </p:cNvSpPr>
          <p:nvPr/>
        </p:nvSpPr>
        <p:spPr bwMode="auto">
          <a:xfrm>
            <a:off x="179388" y="6500813"/>
            <a:ext cx="8464550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200" b="1">
                <a:solidFill>
                  <a:schemeClr val="bg1"/>
                </a:solidFill>
              </a:rPr>
              <a:t>Fuente: Secretaría de Economía y BANXICO.</a:t>
            </a:r>
          </a:p>
          <a:p>
            <a:pPr>
              <a:spcBef>
                <a:spcPct val="50000"/>
              </a:spcBef>
            </a:pPr>
            <a:endParaRPr lang="en-US" sz="1200" b="1">
              <a:solidFill>
                <a:schemeClr val="bg1"/>
              </a:solidFill>
            </a:endParaRPr>
          </a:p>
        </p:txBody>
      </p:sp>
      <p:graphicFrame>
        <p:nvGraphicFramePr>
          <p:cNvPr id="11269" name="Object 4"/>
          <p:cNvGraphicFramePr>
            <a:graphicFrameLocks/>
          </p:cNvGraphicFramePr>
          <p:nvPr/>
        </p:nvGraphicFramePr>
        <p:xfrm>
          <a:off x="3073400" y="2425700"/>
          <a:ext cx="3489325" cy="407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0" name="Hoja de cálculo" r:id="rId8" imgW="3295650" imgH="2914650" progId="Excel.Sheet.8">
                  <p:embed/>
                </p:oleObj>
              </mc:Choice>
              <mc:Fallback>
                <p:oleObj name="Hoja de cálculo" r:id="rId8" imgW="3295650" imgH="2914650" progId="Excel.Shee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3400" y="2425700"/>
                        <a:ext cx="3489325" cy="407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0" name="Line 12"/>
          <p:cNvSpPr>
            <a:spLocks noChangeShapeType="1"/>
          </p:cNvSpPr>
          <p:nvPr/>
        </p:nvSpPr>
        <p:spPr bwMode="auto">
          <a:xfrm>
            <a:off x="3071813" y="1928813"/>
            <a:ext cx="71437" cy="44529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11271" name="Text Box 4"/>
          <p:cNvSpPr txBox="1">
            <a:spLocks noChangeArrowheads="1"/>
          </p:cNvSpPr>
          <p:nvPr/>
        </p:nvSpPr>
        <p:spPr bwMode="auto">
          <a:xfrm>
            <a:off x="47625" y="1897063"/>
            <a:ext cx="29527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en-US" sz="2800" b="1" u="sng">
                <a:solidFill>
                  <a:srgbClr val="000066"/>
                </a:solidFill>
              </a:rPr>
              <a:t>6</a:t>
            </a:r>
            <a:r>
              <a:rPr lang="en-US" sz="2600" b="1">
                <a:solidFill>
                  <a:srgbClr val="000066"/>
                </a:solidFill>
              </a:rPr>
              <a:t> veces</a:t>
            </a:r>
            <a:endParaRPr lang="en-US" b="1">
              <a:solidFill>
                <a:srgbClr val="000066"/>
              </a:solidFill>
            </a:endParaRPr>
          </a:p>
        </p:txBody>
      </p:sp>
      <p:sp>
        <p:nvSpPr>
          <p:cNvPr id="697359" name="Text Box 4"/>
          <p:cNvSpPr txBox="1">
            <a:spLocks noChangeArrowheads="1"/>
          </p:cNvSpPr>
          <p:nvPr/>
        </p:nvSpPr>
        <p:spPr bwMode="auto">
          <a:xfrm>
            <a:off x="3262313" y="928688"/>
            <a:ext cx="29527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3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Importaciones</a:t>
            </a:r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11273" name="Text Box 4"/>
          <p:cNvSpPr txBox="1">
            <a:spLocks noChangeArrowheads="1"/>
          </p:cNvSpPr>
          <p:nvPr/>
        </p:nvSpPr>
        <p:spPr bwMode="auto">
          <a:xfrm>
            <a:off x="3262313" y="1897063"/>
            <a:ext cx="29527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en-US" sz="2800" b="1" u="sng">
                <a:solidFill>
                  <a:srgbClr val="000066"/>
                </a:solidFill>
              </a:rPr>
              <a:t>4.6 </a:t>
            </a:r>
            <a:r>
              <a:rPr lang="en-US" sz="2600" b="1">
                <a:solidFill>
                  <a:srgbClr val="000066"/>
                </a:solidFill>
              </a:rPr>
              <a:t>veces</a:t>
            </a:r>
            <a:endParaRPr lang="en-US" b="1">
              <a:solidFill>
                <a:srgbClr val="000066"/>
              </a:solidFill>
            </a:endParaRPr>
          </a:p>
        </p:txBody>
      </p:sp>
      <p:sp>
        <p:nvSpPr>
          <p:cNvPr id="11274" name="Line 20"/>
          <p:cNvSpPr>
            <a:spLocks noChangeShapeType="1"/>
          </p:cNvSpPr>
          <p:nvPr/>
        </p:nvSpPr>
        <p:spPr bwMode="auto">
          <a:xfrm rot="21062019" flipV="1">
            <a:off x="596900" y="3297238"/>
            <a:ext cx="1163638" cy="13350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11275" name="Line 21"/>
          <p:cNvSpPr>
            <a:spLocks noChangeShapeType="1"/>
          </p:cNvSpPr>
          <p:nvPr/>
        </p:nvSpPr>
        <p:spPr bwMode="auto">
          <a:xfrm rot="21062019" flipV="1">
            <a:off x="4059238" y="3419475"/>
            <a:ext cx="882650" cy="10191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6143625" y="1000125"/>
            <a:ext cx="29527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IED</a:t>
            </a:r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11277" name="Text Box 4"/>
          <p:cNvSpPr txBox="1">
            <a:spLocks noChangeArrowheads="1"/>
          </p:cNvSpPr>
          <p:nvPr/>
        </p:nvSpPr>
        <p:spPr bwMode="auto">
          <a:xfrm>
            <a:off x="6286500" y="1833563"/>
            <a:ext cx="29527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en-US" sz="2800" b="1" u="sng">
                <a:solidFill>
                  <a:srgbClr val="000066"/>
                </a:solidFill>
              </a:rPr>
              <a:t>7</a:t>
            </a:r>
            <a:r>
              <a:rPr lang="en-US" sz="2600" b="1">
                <a:solidFill>
                  <a:srgbClr val="000066"/>
                </a:solidFill>
              </a:rPr>
              <a:t> veces</a:t>
            </a:r>
            <a:endParaRPr lang="en-US" b="1">
              <a:solidFill>
                <a:srgbClr val="000066"/>
              </a:solidFill>
            </a:endParaRPr>
          </a:p>
        </p:txBody>
      </p:sp>
      <p:sp>
        <p:nvSpPr>
          <p:cNvPr id="11278" name="Line 12"/>
          <p:cNvSpPr>
            <a:spLocks noChangeShapeType="1"/>
          </p:cNvSpPr>
          <p:nvPr/>
        </p:nvSpPr>
        <p:spPr bwMode="auto">
          <a:xfrm>
            <a:off x="6286500" y="1857375"/>
            <a:ext cx="71438" cy="45958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graphicFrame>
        <p:nvGraphicFramePr>
          <p:cNvPr id="11279" name="Object 3"/>
          <p:cNvGraphicFramePr>
            <a:graphicFrameLocks/>
          </p:cNvGraphicFramePr>
          <p:nvPr/>
        </p:nvGraphicFramePr>
        <p:xfrm>
          <a:off x="6240463" y="2928938"/>
          <a:ext cx="3227387" cy="3573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1" name="Gráfico" r:id="rId11" imgW="4819650" imgH="3286125" progId="Excel.Chart.8">
                  <p:embed/>
                </p:oleObj>
              </mc:Choice>
              <mc:Fallback>
                <p:oleObj name="Gráfico" r:id="rId11" imgW="4819650" imgH="3286125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0463" y="2928938"/>
                        <a:ext cx="3227387" cy="3573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80" name="Text Box 4"/>
          <p:cNvSpPr txBox="1">
            <a:spLocks noChangeArrowheads="1"/>
          </p:cNvSpPr>
          <p:nvPr/>
        </p:nvSpPr>
        <p:spPr bwMode="auto">
          <a:xfrm>
            <a:off x="6286500" y="2252663"/>
            <a:ext cx="300037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en-US" sz="2400" b="1">
                <a:solidFill>
                  <a:srgbClr val="002060"/>
                </a:solidFill>
              </a:rPr>
              <a:t>(flujo promedio anual)</a:t>
            </a:r>
          </a:p>
        </p:txBody>
      </p:sp>
      <p:sp>
        <p:nvSpPr>
          <p:cNvPr id="11281" name="Line 22"/>
          <p:cNvSpPr>
            <a:spLocks noChangeShapeType="1"/>
          </p:cNvSpPr>
          <p:nvPr/>
        </p:nvSpPr>
        <p:spPr bwMode="auto">
          <a:xfrm rot="20782985" flipV="1">
            <a:off x="6913563" y="3684588"/>
            <a:ext cx="1096962" cy="12033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6357938" y="5127625"/>
            <a:ext cx="15716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2.5</a:t>
            </a:r>
          </a:p>
        </p:txBody>
      </p:sp>
      <p:sp>
        <p:nvSpPr>
          <p:cNvPr id="23" name="Text Box 4"/>
          <p:cNvSpPr txBox="1">
            <a:spLocks noChangeArrowheads="1"/>
          </p:cNvSpPr>
          <p:nvPr/>
        </p:nvSpPr>
        <p:spPr bwMode="auto">
          <a:xfrm>
            <a:off x="4786313" y="2857500"/>
            <a:ext cx="12858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301</a:t>
            </a:r>
          </a:p>
        </p:txBody>
      </p:sp>
      <p:sp>
        <p:nvSpPr>
          <p:cNvPr id="24" name="Text Box 4"/>
          <p:cNvSpPr txBox="1">
            <a:spLocks noChangeArrowheads="1"/>
          </p:cNvSpPr>
          <p:nvPr/>
        </p:nvSpPr>
        <p:spPr bwMode="auto">
          <a:xfrm>
            <a:off x="7823200" y="3068638"/>
            <a:ext cx="12858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18.5</a:t>
            </a:r>
          </a:p>
        </p:txBody>
      </p:sp>
      <p:sp>
        <p:nvSpPr>
          <p:cNvPr id="25" name="Text Box 4"/>
          <p:cNvSpPr txBox="1">
            <a:spLocks noChangeArrowheads="1"/>
          </p:cNvSpPr>
          <p:nvPr/>
        </p:nvSpPr>
        <p:spPr bwMode="auto">
          <a:xfrm>
            <a:off x="3429000" y="4572000"/>
            <a:ext cx="12858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65</a:t>
            </a:r>
          </a:p>
        </p:txBody>
      </p:sp>
      <p:sp>
        <p:nvSpPr>
          <p:cNvPr id="26" name="Text Box 4"/>
          <p:cNvSpPr txBox="1">
            <a:spLocks noChangeArrowheads="1"/>
          </p:cNvSpPr>
          <p:nvPr/>
        </p:nvSpPr>
        <p:spPr bwMode="auto">
          <a:xfrm>
            <a:off x="285750" y="4857750"/>
            <a:ext cx="12858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52</a:t>
            </a:r>
          </a:p>
        </p:txBody>
      </p: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1714500" y="2928938"/>
            <a:ext cx="12858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298</a:t>
            </a:r>
          </a:p>
        </p:txBody>
      </p:sp>
      <p:sp>
        <p:nvSpPr>
          <p:cNvPr id="11288" name="4 Rectángulo"/>
          <p:cNvSpPr>
            <a:spLocks noChangeArrowheads="1"/>
          </p:cNvSpPr>
          <p:nvPr/>
        </p:nvSpPr>
        <p:spPr bwMode="auto">
          <a:xfrm>
            <a:off x="428625" y="1428750"/>
            <a:ext cx="87153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514350" lvl="2" indent="-514350" algn="ctr">
              <a:buClr>
                <a:srgbClr val="FF0000"/>
              </a:buClr>
              <a:buSzPct val="105000"/>
            </a:pPr>
            <a:r>
              <a:rPr lang="es-MX" sz="2800" b="1">
                <a:solidFill>
                  <a:srgbClr val="002060"/>
                </a:solidFill>
                <a:latin typeface="Trebuchet MS" pitchFamily="34" charset="0"/>
                <a:cs typeface="Arial" pitchFamily="34" charset="0"/>
              </a:rPr>
              <a:t>Miles de millones de dólares</a:t>
            </a:r>
          </a:p>
        </p:txBody>
      </p:sp>
      <p:sp>
        <p:nvSpPr>
          <p:cNvPr id="11290" name="Rectangle 1475"/>
          <p:cNvSpPr>
            <a:spLocks noChangeArrowheads="1"/>
          </p:cNvSpPr>
          <p:nvPr/>
        </p:nvSpPr>
        <p:spPr bwMode="auto">
          <a:xfrm>
            <a:off x="-36513" y="188913"/>
            <a:ext cx="9109076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r" eaLnBrk="0" hangingPunct="0"/>
            <a:r>
              <a:rPr lang="es-MX" sz="3600" b="1" dirty="0" smtClean="0">
                <a:solidFill>
                  <a:srgbClr val="C00000"/>
                </a:solidFill>
                <a:latin typeface="Calibri" pitchFamily="34" charset="0"/>
              </a:rPr>
              <a:t>I</a:t>
            </a:r>
            <a:r>
              <a:rPr lang="es-MX" sz="3600" b="1" dirty="0">
                <a:solidFill>
                  <a:srgbClr val="C00000"/>
                </a:solidFill>
                <a:latin typeface="Calibri" pitchFamily="34" charset="0"/>
              </a:rPr>
              <a:t>. Beneficios del comercio exterior</a:t>
            </a:r>
          </a:p>
        </p:txBody>
      </p:sp>
      <p:sp>
        <p:nvSpPr>
          <p:cNvPr id="28" name="3 Marcador de número de diapositiva"/>
          <p:cNvSpPr txBox="1">
            <a:spLocks/>
          </p:cNvSpPr>
          <p:nvPr/>
        </p:nvSpPr>
        <p:spPr>
          <a:xfrm>
            <a:off x="8172400" y="6432000"/>
            <a:ext cx="802432" cy="365125"/>
          </a:xfrm>
          <a:prstGeom prst="rect">
            <a:avLst/>
          </a:prstGeom>
        </p:spPr>
        <p:txBody>
          <a:bodyPr/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>
              <a:defRPr/>
            </a:pPr>
            <a:fld id="{DA208C74-4A15-4646-8608-45F541C8AF5C}" type="slidenum">
              <a:rPr lang="es-MX" sz="1200" smtClean="0">
                <a:latin typeface="Arial" pitchFamily="34" charset="0"/>
                <a:cs typeface="Arial" pitchFamily="34" charset="0"/>
              </a:rPr>
              <a:pPr algn="r">
                <a:defRPr/>
              </a:pPr>
              <a:t>6</a:t>
            </a:fld>
            <a:endParaRPr lang="es-MX" sz="1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9248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1475"/>
          <p:cNvSpPr>
            <a:spLocks noChangeArrowheads="1"/>
          </p:cNvSpPr>
          <p:nvPr/>
        </p:nvSpPr>
        <p:spPr bwMode="auto">
          <a:xfrm>
            <a:off x="-468560" y="308521"/>
            <a:ext cx="9537701" cy="3841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marL="571500" indent="-571500" algn="r" eaLnBrk="0" hangingPunct="0">
              <a:buFont typeface="+mj-lt"/>
              <a:buAutoNum type="romanUcPeriod" startAt="2"/>
            </a:pPr>
            <a:r>
              <a:rPr lang="es-MX" sz="2800" b="1" dirty="0" smtClean="0">
                <a:solidFill>
                  <a:srgbClr val="C00000"/>
                </a:solidFill>
              </a:rPr>
              <a:t>Retos externos del comercio exterior</a:t>
            </a:r>
            <a:endParaRPr lang="es-MX" sz="2800" b="1" dirty="0">
              <a:solidFill>
                <a:srgbClr val="C00000"/>
              </a:solidFill>
            </a:endParaRPr>
          </a:p>
        </p:txBody>
      </p:sp>
      <p:grpSp>
        <p:nvGrpSpPr>
          <p:cNvPr id="23" name="24 Grupo"/>
          <p:cNvGrpSpPr>
            <a:grpSpLocks/>
          </p:cNvGrpSpPr>
          <p:nvPr/>
        </p:nvGrpSpPr>
        <p:grpSpPr bwMode="auto">
          <a:xfrm>
            <a:off x="857250" y="3929063"/>
            <a:ext cx="3500438" cy="2214562"/>
            <a:chOff x="1474493" y="828488"/>
            <a:chExt cx="1973044" cy="1814720"/>
          </a:xfrm>
        </p:grpSpPr>
        <p:sp>
          <p:nvSpPr>
            <p:cNvPr id="24" name="23 Elipse"/>
            <p:cNvSpPr/>
            <p:nvPr/>
          </p:nvSpPr>
          <p:spPr>
            <a:xfrm>
              <a:off x="1474493" y="828488"/>
              <a:ext cx="1973044" cy="181472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4681519"/>
                <a:satOff val="-5839"/>
                <a:lumOff val="1373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Elipse 4"/>
            <p:cNvSpPr/>
            <p:nvPr/>
          </p:nvSpPr>
          <p:spPr>
            <a:xfrm>
              <a:off x="1762620" y="1092565"/>
              <a:ext cx="1396790" cy="128656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82550" tIns="82550" rIns="82550" bIns="82550" spcCol="1270" anchor="ctr"/>
            <a:lstStyle/>
            <a:p>
              <a:pPr algn="ctr" defTabSz="288925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s-MX" sz="6500" b="1" dirty="0"/>
            </a:p>
          </p:txBody>
        </p:sp>
      </p:grpSp>
      <p:sp>
        <p:nvSpPr>
          <p:cNvPr id="26" name="25 Rectángulo"/>
          <p:cNvSpPr/>
          <p:nvPr/>
        </p:nvSpPr>
        <p:spPr bwMode="auto">
          <a:xfrm>
            <a:off x="2579687" y="2143162"/>
            <a:ext cx="2143085" cy="1330309"/>
          </a:xfrm>
          <a:prstGeom prst="rect">
            <a:avLst/>
          </a:prstGeom>
          <a:noFill/>
          <a:ln>
            <a:noFill/>
          </a:ln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28" name="18 Grupo"/>
          <p:cNvGrpSpPr>
            <a:grpSpLocks/>
          </p:cNvGrpSpPr>
          <p:nvPr/>
        </p:nvGrpSpPr>
        <p:grpSpPr bwMode="auto">
          <a:xfrm>
            <a:off x="1143000" y="4456113"/>
            <a:ext cx="2928938" cy="1544637"/>
            <a:chOff x="210073" y="1000196"/>
            <a:chExt cx="2483433" cy="1544070"/>
          </a:xfrm>
        </p:grpSpPr>
        <p:sp>
          <p:nvSpPr>
            <p:cNvPr id="29" name="28 Rectángulo"/>
            <p:cNvSpPr/>
            <p:nvPr/>
          </p:nvSpPr>
          <p:spPr>
            <a:xfrm>
              <a:off x="357197" y="1214448"/>
              <a:ext cx="2336309" cy="1329818"/>
            </a:xfrm>
            <a:prstGeom prst="rect">
              <a:avLst/>
            </a:prstGeom>
            <a:noFill/>
            <a:ln>
              <a:noFill/>
            </a:ln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0" name="29 Rectángulo"/>
            <p:cNvSpPr/>
            <p:nvPr/>
          </p:nvSpPr>
          <p:spPr>
            <a:xfrm>
              <a:off x="210073" y="1000196"/>
              <a:ext cx="2483433" cy="132981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0" tIns="0" rIns="0" bIns="0" spcCol="1270" anchor="ctr"/>
            <a:lstStyle/>
            <a:p>
              <a:pPr algn="ctr"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3600" b="1" dirty="0">
                  <a:solidFill>
                    <a:schemeClr val="bg1"/>
                  </a:solidFill>
                </a:rPr>
                <a:t> Múltiples reglas</a:t>
              </a:r>
            </a:p>
          </p:txBody>
        </p:sp>
      </p:grpSp>
      <p:sp>
        <p:nvSpPr>
          <p:cNvPr id="31" name="30 Rectángulo"/>
          <p:cNvSpPr/>
          <p:nvPr/>
        </p:nvSpPr>
        <p:spPr bwMode="auto">
          <a:xfrm>
            <a:off x="428596" y="4384714"/>
            <a:ext cx="2143095" cy="1330320"/>
          </a:xfrm>
          <a:prstGeom prst="rect">
            <a:avLst/>
          </a:prstGeom>
          <a:noFill/>
          <a:ln>
            <a:noFill/>
          </a:ln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33" name="24 Grupo"/>
          <p:cNvGrpSpPr>
            <a:grpSpLocks/>
          </p:cNvGrpSpPr>
          <p:nvPr/>
        </p:nvGrpSpPr>
        <p:grpSpPr bwMode="auto">
          <a:xfrm>
            <a:off x="4857752" y="3929084"/>
            <a:ext cx="3500462" cy="2214578"/>
            <a:chOff x="1474493" y="828488"/>
            <a:chExt cx="1973044" cy="1814720"/>
          </a:xfrm>
          <a:solidFill>
            <a:srgbClr val="0000FF"/>
          </a:solidFill>
        </p:grpSpPr>
        <p:sp>
          <p:nvSpPr>
            <p:cNvPr id="34" name="33 Elipse"/>
            <p:cNvSpPr/>
            <p:nvPr/>
          </p:nvSpPr>
          <p:spPr>
            <a:xfrm>
              <a:off x="1474493" y="828488"/>
              <a:ext cx="1973044" cy="1814720"/>
            </a:xfrm>
            <a:prstGeom prst="ellipse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4681519"/>
                <a:satOff val="-5839"/>
                <a:lumOff val="1373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5" name="Elipse 4"/>
            <p:cNvSpPr/>
            <p:nvPr/>
          </p:nvSpPr>
          <p:spPr>
            <a:xfrm>
              <a:off x="1762810" y="1093134"/>
              <a:ext cx="1396410" cy="1285427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82550" tIns="82550" rIns="82550" bIns="82550" spcCol="1270" anchor="ctr"/>
            <a:lstStyle/>
            <a:p>
              <a:pPr algn="ctr" defTabSz="288925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s-MX" sz="6500" b="1" dirty="0"/>
            </a:p>
          </p:txBody>
        </p:sp>
      </p:grpSp>
      <p:grpSp>
        <p:nvGrpSpPr>
          <p:cNvPr id="36" name="24 Grupo"/>
          <p:cNvGrpSpPr>
            <a:grpSpLocks/>
          </p:cNvGrpSpPr>
          <p:nvPr/>
        </p:nvGrpSpPr>
        <p:grpSpPr bwMode="auto">
          <a:xfrm>
            <a:off x="711498" y="1484784"/>
            <a:ext cx="3500462" cy="2214578"/>
            <a:chOff x="1474493" y="828488"/>
            <a:chExt cx="1973044" cy="1814720"/>
          </a:xfrm>
          <a:solidFill>
            <a:srgbClr val="FFC000"/>
          </a:solidFill>
        </p:grpSpPr>
        <p:sp>
          <p:nvSpPr>
            <p:cNvPr id="37" name="36 Elipse"/>
            <p:cNvSpPr/>
            <p:nvPr/>
          </p:nvSpPr>
          <p:spPr>
            <a:xfrm>
              <a:off x="1474493" y="828488"/>
              <a:ext cx="1973044" cy="1814720"/>
            </a:xfrm>
            <a:prstGeom prst="ellipse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4681519"/>
                <a:satOff val="-5839"/>
                <a:lumOff val="1373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8" name="Elipse 4"/>
            <p:cNvSpPr/>
            <p:nvPr/>
          </p:nvSpPr>
          <p:spPr>
            <a:xfrm>
              <a:off x="1762810" y="1093134"/>
              <a:ext cx="1396410" cy="1285427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82550" tIns="82550" rIns="82550" bIns="82550" spcCol="1270" anchor="ctr"/>
            <a:lstStyle/>
            <a:p>
              <a:pPr algn="ctr" defTabSz="288925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s-MX" sz="6500" b="1" dirty="0"/>
            </a:p>
          </p:txBody>
        </p:sp>
      </p:grpSp>
      <p:grpSp>
        <p:nvGrpSpPr>
          <p:cNvPr id="39" name="18 Grupo"/>
          <p:cNvGrpSpPr>
            <a:grpSpLocks/>
          </p:cNvGrpSpPr>
          <p:nvPr/>
        </p:nvGrpSpPr>
        <p:grpSpPr bwMode="auto">
          <a:xfrm>
            <a:off x="5148064" y="4357688"/>
            <a:ext cx="3096343" cy="1616075"/>
            <a:chOff x="93227" y="928809"/>
            <a:chExt cx="2624944" cy="1615457"/>
          </a:xfrm>
        </p:grpSpPr>
        <p:sp>
          <p:nvSpPr>
            <p:cNvPr id="40" name="39 Rectángulo"/>
            <p:cNvSpPr/>
            <p:nvPr/>
          </p:nvSpPr>
          <p:spPr>
            <a:xfrm>
              <a:off x="357197" y="1214448"/>
              <a:ext cx="2336309" cy="1329818"/>
            </a:xfrm>
            <a:prstGeom prst="rect">
              <a:avLst/>
            </a:prstGeom>
            <a:noFill/>
            <a:ln>
              <a:noFill/>
            </a:ln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1" name="40 Rectángulo"/>
            <p:cNvSpPr/>
            <p:nvPr/>
          </p:nvSpPr>
          <p:spPr>
            <a:xfrm>
              <a:off x="93227" y="928809"/>
              <a:ext cx="2624944" cy="132981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0" tIns="0" rIns="0" bIns="0" spcCol="1270" anchor="ctr"/>
            <a:lstStyle/>
            <a:p>
              <a:pPr algn="ctr"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3600" b="1" dirty="0">
                  <a:solidFill>
                    <a:schemeClr val="bg1"/>
                  </a:solidFill>
                </a:rPr>
                <a:t>Regionalismo</a:t>
              </a:r>
            </a:p>
          </p:txBody>
        </p:sp>
      </p:grpSp>
      <p:grpSp>
        <p:nvGrpSpPr>
          <p:cNvPr id="42" name="18 Grupo"/>
          <p:cNvGrpSpPr>
            <a:grpSpLocks/>
          </p:cNvGrpSpPr>
          <p:nvPr/>
        </p:nvGrpSpPr>
        <p:grpSpPr bwMode="auto">
          <a:xfrm>
            <a:off x="1143001" y="1807742"/>
            <a:ext cx="2928937" cy="1785938"/>
            <a:chOff x="210072" y="758970"/>
            <a:chExt cx="2483434" cy="1785296"/>
          </a:xfrm>
        </p:grpSpPr>
        <p:sp>
          <p:nvSpPr>
            <p:cNvPr id="43" name="42 Rectángulo"/>
            <p:cNvSpPr/>
            <p:nvPr/>
          </p:nvSpPr>
          <p:spPr>
            <a:xfrm>
              <a:off x="357197" y="1214448"/>
              <a:ext cx="2336309" cy="1329818"/>
            </a:xfrm>
            <a:prstGeom prst="rect">
              <a:avLst/>
            </a:prstGeom>
            <a:noFill/>
            <a:ln>
              <a:noFill/>
            </a:ln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4" name="43 Rectángulo"/>
            <p:cNvSpPr/>
            <p:nvPr/>
          </p:nvSpPr>
          <p:spPr>
            <a:xfrm>
              <a:off x="210072" y="758970"/>
              <a:ext cx="2336310" cy="132981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0" tIns="0" rIns="0" bIns="0" spcCol="1270" anchor="ctr"/>
            <a:lstStyle/>
            <a:p>
              <a:pPr algn="ctr"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3600" b="1" dirty="0">
                  <a:solidFill>
                    <a:schemeClr val="tx1"/>
                  </a:solidFill>
                </a:rPr>
                <a:t>Erosión preferencias</a:t>
              </a:r>
            </a:p>
          </p:txBody>
        </p:sp>
      </p:grpSp>
      <p:grpSp>
        <p:nvGrpSpPr>
          <p:cNvPr id="46" name="24 Grupo"/>
          <p:cNvGrpSpPr>
            <a:grpSpLocks/>
          </p:cNvGrpSpPr>
          <p:nvPr/>
        </p:nvGrpSpPr>
        <p:grpSpPr bwMode="auto">
          <a:xfrm>
            <a:off x="4860032" y="1358438"/>
            <a:ext cx="3500462" cy="2214578"/>
            <a:chOff x="1474493" y="828488"/>
            <a:chExt cx="1973044" cy="1814720"/>
          </a:xfrm>
          <a:solidFill>
            <a:srgbClr val="00B050"/>
          </a:solidFill>
        </p:grpSpPr>
        <p:sp>
          <p:nvSpPr>
            <p:cNvPr id="47" name="46 Elipse"/>
            <p:cNvSpPr/>
            <p:nvPr/>
          </p:nvSpPr>
          <p:spPr>
            <a:xfrm>
              <a:off x="1474493" y="828488"/>
              <a:ext cx="1973044" cy="1814720"/>
            </a:xfrm>
            <a:prstGeom prst="ellipse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4681519"/>
                <a:satOff val="-5839"/>
                <a:lumOff val="1373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8" name="Elipse 4"/>
            <p:cNvSpPr/>
            <p:nvPr/>
          </p:nvSpPr>
          <p:spPr>
            <a:xfrm>
              <a:off x="1762810" y="1093134"/>
              <a:ext cx="1396410" cy="1285427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82550" tIns="82550" rIns="82550" bIns="82550" spcCol="1270" anchor="ctr"/>
            <a:lstStyle/>
            <a:p>
              <a:pPr algn="ctr" defTabSz="288925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s-MX" sz="6500" b="1" dirty="0"/>
            </a:p>
          </p:txBody>
        </p:sp>
      </p:grpSp>
      <p:grpSp>
        <p:nvGrpSpPr>
          <p:cNvPr id="49" name="18 Grupo"/>
          <p:cNvGrpSpPr>
            <a:grpSpLocks/>
          </p:cNvGrpSpPr>
          <p:nvPr/>
        </p:nvGrpSpPr>
        <p:grpSpPr bwMode="auto">
          <a:xfrm>
            <a:off x="5220072" y="1772816"/>
            <a:ext cx="2928937" cy="1785938"/>
            <a:chOff x="210072" y="758970"/>
            <a:chExt cx="2483434" cy="1785296"/>
          </a:xfrm>
        </p:grpSpPr>
        <p:sp>
          <p:nvSpPr>
            <p:cNvPr id="50" name="49 Rectángulo"/>
            <p:cNvSpPr/>
            <p:nvPr/>
          </p:nvSpPr>
          <p:spPr>
            <a:xfrm>
              <a:off x="357197" y="1214448"/>
              <a:ext cx="2336309" cy="1329818"/>
            </a:xfrm>
            <a:prstGeom prst="rect">
              <a:avLst/>
            </a:prstGeom>
            <a:noFill/>
            <a:ln>
              <a:noFill/>
            </a:ln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1" name="50 Rectángulo"/>
            <p:cNvSpPr/>
            <p:nvPr/>
          </p:nvSpPr>
          <p:spPr>
            <a:xfrm>
              <a:off x="210072" y="758970"/>
              <a:ext cx="2336310" cy="132981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0" tIns="0" rIns="0" bIns="0" spcCol="1270" anchor="ctr"/>
            <a:lstStyle/>
            <a:p>
              <a:pPr algn="ctr"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3200" b="1" dirty="0" smtClean="0">
                  <a:solidFill>
                    <a:schemeClr val="tx1"/>
                  </a:solidFill>
                </a:rPr>
                <a:t>Mayor competencia de economías emergentes</a:t>
              </a:r>
              <a:endParaRPr lang="es-MX" sz="32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32" name="3 Marcador de número de diapositiva"/>
          <p:cNvSpPr txBox="1">
            <a:spLocks/>
          </p:cNvSpPr>
          <p:nvPr/>
        </p:nvSpPr>
        <p:spPr>
          <a:xfrm>
            <a:off x="8172400" y="6432000"/>
            <a:ext cx="802432" cy="365125"/>
          </a:xfrm>
          <a:prstGeom prst="rect">
            <a:avLst/>
          </a:prstGeom>
        </p:spPr>
        <p:txBody>
          <a:bodyPr/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>
              <a:defRPr/>
            </a:pPr>
            <a:fld id="{DA208C74-4A15-4646-8608-45F541C8AF5C}" type="slidenum">
              <a:rPr lang="es-MX" sz="1200" smtClean="0">
                <a:latin typeface="Arial" pitchFamily="34" charset="0"/>
                <a:cs typeface="Arial" pitchFamily="34" charset="0"/>
              </a:rPr>
              <a:pPr algn="r">
                <a:defRPr/>
              </a:pPr>
              <a:t>7</a:t>
            </a:fld>
            <a:endParaRPr lang="es-MX" sz="1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1196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4 Rectángulo"/>
          <p:cNvSpPr>
            <a:spLocks noChangeArrowheads="1"/>
          </p:cNvSpPr>
          <p:nvPr/>
        </p:nvSpPr>
        <p:spPr bwMode="auto">
          <a:xfrm>
            <a:off x="35941" y="698897"/>
            <a:ext cx="9072563" cy="7109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lvl="2" indent="19050" algn="just" fontAlgn="auto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105000"/>
              <a:defRPr/>
            </a:pPr>
            <a:endParaRPr lang="es-MX" sz="2800" b="1" dirty="0">
              <a:solidFill>
                <a:srgbClr val="002060"/>
              </a:solidFill>
              <a:cs typeface="Arial" pitchFamily="34" charset="0"/>
            </a:endParaRPr>
          </a:p>
          <a:p>
            <a:pPr marL="177800" lvl="2" algn="just" fontAlgn="auto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105000"/>
              <a:defRPr/>
            </a:pPr>
            <a:r>
              <a:rPr lang="es-MX" sz="3000" dirty="0">
                <a:solidFill>
                  <a:srgbClr val="002060"/>
                </a:solidFill>
                <a:cs typeface="Arial" pitchFamily="34" charset="0"/>
              </a:rPr>
              <a:t>Respuesta a los </a:t>
            </a:r>
            <a:r>
              <a:rPr lang="es-MX" sz="3000" dirty="0" smtClean="0">
                <a:solidFill>
                  <a:srgbClr val="002060"/>
                </a:solidFill>
                <a:cs typeface="Arial" pitchFamily="34" charset="0"/>
              </a:rPr>
              <a:t>retos externos          </a:t>
            </a:r>
            <a:r>
              <a:rPr lang="es-MX" sz="3000" dirty="0">
                <a:solidFill>
                  <a:srgbClr val="002060"/>
                </a:solidFill>
                <a:cs typeface="Arial" pitchFamily="34" charset="0"/>
              </a:rPr>
              <a:t>dos objetivos estratégicos: </a:t>
            </a:r>
          </a:p>
          <a:p>
            <a:pPr marL="514350" lvl="2" indent="19050" algn="just" fontAlgn="auto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105000"/>
              <a:defRPr/>
            </a:pPr>
            <a:endParaRPr lang="es-MX" sz="3200" dirty="0">
              <a:solidFill>
                <a:srgbClr val="002060"/>
              </a:solidFill>
              <a:cs typeface="Arial" pitchFamily="34" charset="0"/>
            </a:endParaRPr>
          </a:p>
          <a:p>
            <a:pPr marL="1181100" lvl="3" indent="-457200" algn="just" fontAlgn="auto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05000"/>
              <a:buFont typeface="Wingdings" pitchFamily="2" charset="2"/>
              <a:buChar char="ü"/>
              <a:defRPr/>
            </a:pPr>
            <a:r>
              <a:rPr lang="es-MX" sz="3000" dirty="0">
                <a:solidFill>
                  <a:srgbClr val="002060"/>
                </a:solidFill>
                <a:cs typeface="Arial" pitchFamily="34" charset="0"/>
              </a:rPr>
              <a:t>Una mayor integración continental tanto al Norte como al Sur.</a:t>
            </a:r>
          </a:p>
          <a:p>
            <a:pPr marL="1181100" lvl="3" indent="-457200" algn="just" fontAlgn="auto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05000"/>
              <a:buFont typeface="Wingdings" pitchFamily="2" charset="2"/>
              <a:buChar char="ü"/>
              <a:defRPr/>
            </a:pPr>
            <a:endParaRPr lang="es-MX" sz="3000" dirty="0">
              <a:solidFill>
                <a:srgbClr val="002060"/>
              </a:solidFill>
              <a:cs typeface="Arial" pitchFamily="34" charset="0"/>
            </a:endParaRPr>
          </a:p>
          <a:p>
            <a:pPr marL="1181100" lvl="3" indent="-457200" algn="just" fontAlgn="auto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05000"/>
              <a:buFont typeface="Wingdings" pitchFamily="2" charset="2"/>
              <a:buChar char="ü"/>
              <a:defRPr/>
            </a:pPr>
            <a:r>
              <a:rPr lang="es-MX" sz="3000" dirty="0">
                <a:solidFill>
                  <a:srgbClr val="002060"/>
                </a:solidFill>
                <a:cs typeface="Arial" pitchFamily="34" charset="0"/>
              </a:rPr>
              <a:t>Diversificar </a:t>
            </a:r>
            <a:r>
              <a:rPr lang="es-MX" sz="3000" dirty="0" smtClean="0">
                <a:solidFill>
                  <a:srgbClr val="002060"/>
                </a:solidFill>
                <a:cs typeface="Arial" pitchFamily="34" charset="0"/>
              </a:rPr>
              <a:t>exportaciones:</a:t>
            </a:r>
          </a:p>
          <a:p>
            <a:pPr marL="1620000" lvl="3" indent="-457200" algn="just" fontAlgn="auto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05000"/>
              <a:buFont typeface="Arial" pitchFamily="34" charset="0"/>
              <a:buChar char="-"/>
              <a:defRPr/>
            </a:pPr>
            <a:r>
              <a:rPr lang="es-MX" sz="3000" dirty="0" smtClean="0">
                <a:solidFill>
                  <a:srgbClr val="002060"/>
                </a:solidFill>
                <a:cs typeface="Arial" pitchFamily="34" charset="0"/>
              </a:rPr>
              <a:t>América Latina</a:t>
            </a:r>
          </a:p>
          <a:p>
            <a:pPr marL="1620000" lvl="3" indent="-457200" algn="just" fontAlgn="auto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05000"/>
              <a:buFont typeface="Arial" pitchFamily="34" charset="0"/>
              <a:buChar char="-"/>
              <a:defRPr/>
            </a:pPr>
            <a:r>
              <a:rPr lang="es-MX" sz="3000" dirty="0" smtClean="0">
                <a:solidFill>
                  <a:srgbClr val="002060"/>
                </a:solidFill>
                <a:cs typeface="Arial" pitchFamily="34" charset="0"/>
              </a:rPr>
              <a:t>Otras regiones, tales como Asia-Pacífico</a:t>
            </a:r>
          </a:p>
          <a:p>
            <a:pPr marL="723900" lvl="3" algn="just" fontAlgn="auto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05000"/>
              <a:defRPr/>
            </a:pPr>
            <a:endParaRPr lang="es-MX" sz="3000" dirty="0">
              <a:solidFill>
                <a:srgbClr val="002060"/>
              </a:solidFill>
              <a:cs typeface="Arial" pitchFamily="34" charset="0"/>
            </a:endParaRPr>
          </a:p>
          <a:p>
            <a:pPr marL="723900" lvl="3" algn="just" fontAlgn="auto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105000"/>
              <a:defRPr/>
            </a:pPr>
            <a:endParaRPr lang="es-MX" sz="3000" dirty="0">
              <a:solidFill>
                <a:srgbClr val="002060"/>
              </a:solidFill>
              <a:cs typeface="Arial" pitchFamily="34" charset="0"/>
            </a:endParaRPr>
          </a:p>
          <a:p>
            <a:pPr marL="971550" lvl="3" indent="-247650" algn="just" fontAlgn="auto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105000"/>
              <a:defRPr/>
            </a:pPr>
            <a:endParaRPr lang="es-MX" sz="3200" dirty="0">
              <a:solidFill>
                <a:srgbClr val="002060"/>
              </a:solidFill>
              <a:cs typeface="Arial" pitchFamily="34" charset="0"/>
            </a:endParaRPr>
          </a:p>
          <a:p>
            <a:pPr marL="971550" lvl="3" indent="-514350" algn="just" fontAlgn="auto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105000"/>
              <a:buFont typeface="Wingdings" pitchFamily="2" charset="2"/>
              <a:buChar char="ü"/>
              <a:defRPr/>
            </a:pPr>
            <a:endParaRPr lang="es-MX" sz="3200" dirty="0">
              <a:solidFill>
                <a:srgbClr val="002060"/>
              </a:solidFill>
              <a:cs typeface="Arial" pitchFamily="34" charset="0"/>
            </a:endParaRPr>
          </a:p>
          <a:p>
            <a:pPr marL="514350" lvl="2" indent="-514350" algn="just" fontAlgn="auto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105000"/>
              <a:defRPr/>
            </a:pPr>
            <a:endParaRPr lang="es-MX" sz="3200" dirty="0">
              <a:solidFill>
                <a:srgbClr val="002060"/>
              </a:solidFill>
              <a:cs typeface="Arial" pitchFamily="34" charset="0"/>
            </a:endParaRPr>
          </a:p>
        </p:txBody>
      </p:sp>
      <p:sp>
        <p:nvSpPr>
          <p:cNvPr id="2" name="1 Flecha a la derecha con muesca"/>
          <p:cNvSpPr/>
          <p:nvPr/>
        </p:nvSpPr>
        <p:spPr>
          <a:xfrm>
            <a:off x="5867499" y="1268760"/>
            <a:ext cx="720725" cy="360362"/>
          </a:xfrm>
          <a:prstGeom prst="notch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/>
          </a:p>
        </p:txBody>
      </p:sp>
      <p:sp>
        <p:nvSpPr>
          <p:cNvPr id="22533" name="Rectangle 1475"/>
          <p:cNvSpPr>
            <a:spLocks noChangeArrowheads="1"/>
          </p:cNvSpPr>
          <p:nvPr/>
        </p:nvSpPr>
        <p:spPr bwMode="auto">
          <a:xfrm>
            <a:off x="-180528" y="214313"/>
            <a:ext cx="9109076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marL="857250" indent="-857250" algn="r" eaLnBrk="0" hangingPunct="0"/>
            <a:r>
              <a:rPr lang="es-MX" sz="3200" b="1" dirty="0" smtClean="0">
                <a:solidFill>
                  <a:srgbClr val="C00000"/>
                </a:solidFill>
                <a:latin typeface="Calibri" pitchFamily="34" charset="0"/>
              </a:rPr>
              <a:t>III. Estrategia </a:t>
            </a:r>
            <a:r>
              <a:rPr lang="es-MX" sz="3200" b="1" dirty="0">
                <a:solidFill>
                  <a:srgbClr val="C00000"/>
                </a:solidFill>
                <a:latin typeface="Calibri" pitchFamily="34" charset="0"/>
              </a:rPr>
              <a:t>de </a:t>
            </a:r>
            <a:r>
              <a:rPr lang="es-MX" sz="3200" b="1" dirty="0" smtClean="0">
                <a:solidFill>
                  <a:srgbClr val="C00000"/>
                </a:solidFill>
                <a:latin typeface="Calibri" pitchFamily="34" charset="0"/>
              </a:rPr>
              <a:t>negociaciones con América Latina</a:t>
            </a:r>
            <a:endParaRPr lang="es-MX" sz="32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5" name="3 Marcador de número de diapositiva"/>
          <p:cNvSpPr txBox="1">
            <a:spLocks/>
          </p:cNvSpPr>
          <p:nvPr/>
        </p:nvSpPr>
        <p:spPr>
          <a:xfrm>
            <a:off x="8172400" y="6432000"/>
            <a:ext cx="802432" cy="365125"/>
          </a:xfrm>
          <a:prstGeom prst="rect">
            <a:avLst/>
          </a:prstGeom>
        </p:spPr>
        <p:txBody>
          <a:bodyPr/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>
              <a:defRPr/>
            </a:pPr>
            <a:fld id="{DA208C74-4A15-4646-8608-45F541C8AF5C}" type="slidenum">
              <a:rPr lang="es-MX" sz="1200" smtClean="0">
                <a:latin typeface="Arial" pitchFamily="34" charset="0"/>
                <a:cs typeface="Arial" pitchFamily="34" charset="0"/>
              </a:rPr>
              <a:pPr algn="r">
                <a:defRPr/>
              </a:pPr>
              <a:t>8</a:t>
            </a:fld>
            <a:endParaRPr lang="es-MX" sz="1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9896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2903539" y="922340"/>
            <a:ext cx="2039937" cy="1595437"/>
            <a:chOff x="98" y="815"/>
            <a:chExt cx="1285" cy="1005"/>
          </a:xfrm>
          <a:solidFill>
            <a:srgbClr val="0066FF"/>
          </a:solidFill>
        </p:grpSpPr>
        <p:grpSp>
          <p:nvGrpSpPr>
            <p:cNvPr id="3" name="Group 25"/>
            <p:cNvGrpSpPr>
              <a:grpSpLocks/>
            </p:cNvGrpSpPr>
            <p:nvPr/>
          </p:nvGrpSpPr>
          <p:grpSpPr bwMode="auto">
            <a:xfrm>
              <a:off x="438" y="1327"/>
              <a:ext cx="945" cy="493"/>
              <a:chOff x="438" y="1327"/>
              <a:chExt cx="945" cy="493"/>
            </a:xfrm>
            <a:grpFill/>
          </p:grpSpPr>
          <p:sp>
            <p:nvSpPr>
              <p:cNvPr id="23" name="Freeform 26"/>
              <p:cNvSpPr>
                <a:spLocks/>
              </p:cNvSpPr>
              <p:nvPr/>
            </p:nvSpPr>
            <p:spPr bwMode="auto">
              <a:xfrm>
                <a:off x="438" y="1327"/>
                <a:ext cx="945" cy="493"/>
              </a:xfrm>
              <a:custGeom>
                <a:avLst/>
                <a:gdLst/>
                <a:ahLst/>
                <a:cxnLst>
                  <a:cxn ang="0">
                    <a:pos x="68" y="39"/>
                  </a:cxn>
                  <a:cxn ang="0">
                    <a:pos x="38" y="48"/>
                  </a:cxn>
                  <a:cxn ang="0">
                    <a:pos x="14" y="130"/>
                  </a:cxn>
                  <a:cxn ang="0">
                    <a:pos x="2" y="212"/>
                  </a:cxn>
                  <a:cxn ang="0">
                    <a:pos x="30" y="267"/>
                  </a:cxn>
                  <a:cxn ang="0">
                    <a:pos x="97" y="341"/>
                  </a:cxn>
                  <a:cxn ang="0">
                    <a:pos x="258" y="382"/>
                  </a:cxn>
                  <a:cxn ang="0">
                    <a:pos x="333" y="399"/>
                  </a:cxn>
                  <a:cxn ang="0">
                    <a:pos x="367" y="432"/>
                  </a:cxn>
                  <a:cxn ang="0">
                    <a:pos x="414" y="428"/>
                  </a:cxn>
                  <a:cxn ang="0">
                    <a:pos x="444" y="484"/>
                  </a:cxn>
                  <a:cxn ang="0">
                    <a:pos x="475" y="470"/>
                  </a:cxn>
                  <a:cxn ang="0">
                    <a:pos x="498" y="425"/>
                  </a:cxn>
                  <a:cxn ang="0">
                    <a:pos x="583" y="409"/>
                  </a:cxn>
                  <a:cxn ang="0">
                    <a:pos x="637" y="411"/>
                  </a:cxn>
                  <a:cxn ang="0">
                    <a:pos x="666" y="393"/>
                  </a:cxn>
                  <a:cxn ang="0">
                    <a:pos x="751" y="389"/>
                  </a:cxn>
                  <a:cxn ang="0">
                    <a:pos x="776" y="432"/>
                  </a:cxn>
                  <a:cxn ang="0">
                    <a:pos x="804" y="469"/>
                  </a:cxn>
                  <a:cxn ang="0">
                    <a:pos x="834" y="449"/>
                  </a:cxn>
                  <a:cxn ang="0">
                    <a:pos x="784" y="374"/>
                  </a:cxn>
                  <a:cxn ang="0">
                    <a:pos x="821" y="316"/>
                  </a:cxn>
                  <a:cxn ang="0">
                    <a:pos x="850" y="283"/>
                  </a:cxn>
                  <a:cxn ang="0">
                    <a:pos x="839" y="242"/>
                  </a:cxn>
                  <a:cxn ang="0">
                    <a:pos x="832" y="220"/>
                  </a:cxn>
                  <a:cxn ang="0">
                    <a:pos x="833" y="208"/>
                  </a:cxn>
                  <a:cxn ang="0">
                    <a:pos x="834" y="186"/>
                  </a:cxn>
                  <a:cxn ang="0">
                    <a:pos x="852" y="206"/>
                  </a:cxn>
                  <a:cxn ang="0">
                    <a:pos x="859" y="179"/>
                  </a:cxn>
                  <a:cxn ang="0">
                    <a:pos x="859" y="142"/>
                  </a:cxn>
                  <a:cxn ang="0">
                    <a:pos x="896" y="121"/>
                  </a:cxn>
                  <a:cxn ang="0">
                    <a:pos x="926" y="116"/>
                  </a:cxn>
                  <a:cxn ang="0">
                    <a:pos x="917" y="112"/>
                  </a:cxn>
                  <a:cxn ang="0">
                    <a:pos x="907" y="87"/>
                  </a:cxn>
                  <a:cxn ang="0">
                    <a:pos x="941" y="55"/>
                  </a:cxn>
                  <a:cxn ang="0">
                    <a:pos x="916" y="5"/>
                  </a:cxn>
                  <a:cxn ang="0">
                    <a:pos x="887" y="41"/>
                  </a:cxn>
                  <a:cxn ang="0">
                    <a:pos x="825" y="74"/>
                  </a:cxn>
                  <a:cxn ang="0">
                    <a:pos x="805" y="110"/>
                  </a:cxn>
                  <a:cxn ang="0">
                    <a:pos x="750" y="142"/>
                  </a:cxn>
                  <a:cxn ang="0">
                    <a:pos x="711" y="175"/>
                  </a:cxn>
                  <a:cxn ang="0">
                    <a:pos x="707" y="135"/>
                  </a:cxn>
                  <a:cxn ang="0">
                    <a:pos x="692" y="128"/>
                  </a:cxn>
                  <a:cxn ang="0">
                    <a:pos x="666" y="104"/>
                  </a:cxn>
                  <a:cxn ang="0">
                    <a:pos x="645" y="119"/>
                  </a:cxn>
                  <a:cxn ang="0">
                    <a:pos x="654" y="161"/>
                  </a:cxn>
                  <a:cxn ang="0">
                    <a:pos x="647" y="180"/>
                  </a:cxn>
                  <a:cxn ang="0">
                    <a:pos x="621" y="153"/>
                  </a:cxn>
                  <a:cxn ang="0">
                    <a:pos x="621" y="110"/>
                  </a:cxn>
                  <a:cxn ang="0">
                    <a:pos x="625" y="92"/>
                  </a:cxn>
                  <a:cxn ang="0">
                    <a:pos x="577" y="91"/>
                  </a:cxn>
                  <a:cxn ang="0">
                    <a:pos x="533" y="83"/>
                  </a:cxn>
                  <a:cxn ang="0">
                    <a:pos x="498" y="45"/>
                  </a:cxn>
                  <a:cxn ang="0">
                    <a:pos x="189" y="25"/>
                  </a:cxn>
                </a:cxnLst>
                <a:rect l="0" t="0" r="r" b="b"/>
                <a:pathLst>
                  <a:path w="945" h="493">
                    <a:moveTo>
                      <a:pt x="92" y="12"/>
                    </a:moveTo>
                    <a:lnTo>
                      <a:pt x="81" y="48"/>
                    </a:lnTo>
                    <a:lnTo>
                      <a:pt x="68" y="39"/>
                    </a:lnTo>
                    <a:lnTo>
                      <a:pt x="57" y="28"/>
                    </a:lnTo>
                    <a:lnTo>
                      <a:pt x="39" y="19"/>
                    </a:lnTo>
                    <a:lnTo>
                      <a:pt x="38" y="48"/>
                    </a:lnTo>
                    <a:lnTo>
                      <a:pt x="27" y="77"/>
                    </a:lnTo>
                    <a:lnTo>
                      <a:pt x="26" y="103"/>
                    </a:lnTo>
                    <a:lnTo>
                      <a:pt x="14" y="130"/>
                    </a:lnTo>
                    <a:lnTo>
                      <a:pt x="11" y="170"/>
                    </a:lnTo>
                    <a:lnTo>
                      <a:pt x="0" y="195"/>
                    </a:lnTo>
                    <a:lnTo>
                      <a:pt x="2" y="212"/>
                    </a:lnTo>
                    <a:lnTo>
                      <a:pt x="17" y="231"/>
                    </a:lnTo>
                    <a:lnTo>
                      <a:pt x="12" y="247"/>
                    </a:lnTo>
                    <a:lnTo>
                      <a:pt x="30" y="267"/>
                    </a:lnTo>
                    <a:lnTo>
                      <a:pt x="39" y="298"/>
                    </a:lnTo>
                    <a:lnTo>
                      <a:pt x="68" y="313"/>
                    </a:lnTo>
                    <a:lnTo>
                      <a:pt x="97" y="341"/>
                    </a:lnTo>
                    <a:lnTo>
                      <a:pt x="151" y="352"/>
                    </a:lnTo>
                    <a:lnTo>
                      <a:pt x="211" y="385"/>
                    </a:lnTo>
                    <a:lnTo>
                      <a:pt x="258" y="382"/>
                    </a:lnTo>
                    <a:lnTo>
                      <a:pt x="271" y="391"/>
                    </a:lnTo>
                    <a:lnTo>
                      <a:pt x="322" y="389"/>
                    </a:lnTo>
                    <a:lnTo>
                      <a:pt x="333" y="399"/>
                    </a:lnTo>
                    <a:lnTo>
                      <a:pt x="342" y="425"/>
                    </a:lnTo>
                    <a:lnTo>
                      <a:pt x="348" y="433"/>
                    </a:lnTo>
                    <a:lnTo>
                      <a:pt x="367" y="432"/>
                    </a:lnTo>
                    <a:lnTo>
                      <a:pt x="378" y="414"/>
                    </a:lnTo>
                    <a:lnTo>
                      <a:pt x="403" y="415"/>
                    </a:lnTo>
                    <a:lnTo>
                      <a:pt x="414" y="428"/>
                    </a:lnTo>
                    <a:lnTo>
                      <a:pt x="426" y="440"/>
                    </a:lnTo>
                    <a:lnTo>
                      <a:pt x="437" y="465"/>
                    </a:lnTo>
                    <a:lnTo>
                      <a:pt x="444" y="484"/>
                    </a:lnTo>
                    <a:lnTo>
                      <a:pt x="463" y="493"/>
                    </a:lnTo>
                    <a:lnTo>
                      <a:pt x="482" y="493"/>
                    </a:lnTo>
                    <a:lnTo>
                      <a:pt x="475" y="470"/>
                    </a:lnTo>
                    <a:lnTo>
                      <a:pt x="474" y="454"/>
                    </a:lnTo>
                    <a:lnTo>
                      <a:pt x="483" y="431"/>
                    </a:lnTo>
                    <a:lnTo>
                      <a:pt x="498" y="425"/>
                    </a:lnTo>
                    <a:lnTo>
                      <a:pt x="526" y="408"/>
                    </a:lnTo>
                    <a:lnTo>
                      <a:pt x="556" y="407"/>
                    </a:lnTo>
                    <a:lnTo>
                      <a:pt x="583" y="409"/>
                    </a:lnTo>
                    <a:lnTo>
                      <a:pt x="615" y="422"/>
                    </a:lnTo>
                    <a:lnTo>
                      <a:pt x="631" y="418"/>
                    </a:lnTo>
                    <a:lnTo>
                      <a:pt x="637" y="411"/>
                    </a:lnTo>
                    <a:lnTo>
                      <a:pt x="605" y="400"/>
                    </a:lnTo>
                    <a:lnTo>
                      <a:pt x="641" y="388"/>
                    </a:lnTo>
                    <a:lnTo>
                      <a:pt x="666" y="393"/>
                    </a:lnTo>
                    <a:lnTo>
                      <a:pt x="703" y="389"/>
                    </a:lnTo>
                    <a:lnTo>
                      <a:pt x="728" y="390"/>
                    </a:lnTo>
                    <a:lnTo>
                      <a:pt x="751" y="389"/>
                    </a:lnTo>
                    <a:lnTo>
                      <a:pt x="763" y="395"/>
                    </a:lnTo>
                    <a:lnTo>
                      <a:pt x="772" y="407"/>
                    </a:lnTo>
                    <a:lnTo>
                      <a:pt x="776" y="432"/>
                    </a:lnTo>
                    <a:lnTo>
                      <a:pt x="786" y="444"/>
                    </a:lnTo>
                    <a:lnTo>
                      <a:pt x="793" y="461"/>
                    </a:lnTo>
                    <a:lnTo>
                      <a:pt x="804" y="469"/>
                    </a:lnTo>
                    <a:lnTo>
                      <a:pt x="817" y="475"/>
                    </a:lnTo>
                    <a:lnTo>
                      <a:pt x="829" y="466"/>
                    </a:lnTo>
                    <a:lnTo>
                      <a:pt x="834" y="449"/>
                    </a:lnTo>
                    <a:lnTo>
                      <a:pt x="825" y="436"/>
                    </a:lnTo>
                    <a:lnTo>
                      <a:pt x="797" y="403"/>
                    </a:lnTo>
                    <a:lnTo>
                      <a:pt x="784" y="374"/>
                    </a:lnTo>
                    <a:lnTo>
                      <a:pt x="789" y="345"/>
                    </a:lnTo>
                    <a:lnTo>
                      <a:pt x="805" y="334"/>
                    </a:lnTo>
                    <a:lnTo>
                      <a:pt x="821" y="316"/>
                    </a:lnTo>
                    <a:lnTo>
                      <a:pt x="819" y="302"/>
                    </a:lnTo>
                    <a:lnTo>
                      <a:pt x="829" y="290"/>
                    </a:lnTo>
                    <a:lnTo>
                      <a:pt x="850" y="283"/>
                    </a:lnTo>
                    <a:lnTo>
                      <a:pt x="855" y="265"/>
                    </a:lnTo>
                    <a:lnTo>
                      <a:pt x="847" y="249"/>
                    </a:lnTo>
                    <a:lnTo>
                      <a:pt x="839" y="242"/>
                    </a:lnTo>
                    <a:lnTo>
                      <a:pt x="841" y="234"/>
                    </a:lnTo>
                    <a:lnTo>
                      <a:pt x="829" y="229"/>
                    </a:lnTo>
                    <a:lnTo>
                      <a:pt x="832" y="220"/>
                    </a:lnTo>
                    <a:lnTo>
                      <a:pt x="821" y="215"/>
                    </a:lnTo>
                    <a:lnTo>
                      <a:pt x="819" y="197"/>
                    </a:lnTo>
                    <a:lnTo>
                      <a:pt x="833" y="208"/>
                    </a:lnTo>
                    <a:lnTo>
                      <a:pt x="835" y="203"/>
                    </a:lnTo>
                    <a:lnTo>
                      <a:pt x="827" y="194"/>
                    </a:lnTo>
                    <a:lnTo>
                      <a:pt x="834" y="186"/>
                    </a:lnTo>
                    <a:lnTo>
                      <a:pt x="841" y="194"/>
                    </a:lnTo>
                    <a:lnTo>
                      <a:pt x="848" y="210"/>
                    </a:lnTo>
                    <a:lnTo>
                      <a:pt x="852" y="206"/>
                    </a:lnTo>
                    <a:lnTo>
                      <a:pt x="848" y="195"/>
                    </a:lnTo>
                    <a:lnTo>
                      <a:pt x="855" y="186"/>
                    </a:lnTo>
                    <a:lnTo>
                      <a:pt x="859" y="179"/>
                    </a:lnTo>
                    <a:lnTo>
                      <a:pt x="859" y="170"/>
                    </a:lnTo>
                    <a:lnTo>
                      <a:pt x="855" y="157"/>
                    </a:lnTo>
                    <a:lnTo>
                      <a:pt x="859" y="142"/>
                    </a:lnTo>
                    <a:lnTo>
                      <a:pt x="863" y="135"/>
                    </a:lnTo>
                    <a:lnTo>
                      <a:pt x="879" y="123"/>
                    </a:lnTo>
                    <a:lnTo>
                      <a:pt x="896" y="121"/>
                    </a:lnTo>
                    <a:lnTo>
                      <a:pt x="909" y="116"/>
                    </a:lnTo>
                    <a:lnTo>
                      <a:pt x="918" y="117"/>
                    </a:lnTo>
                    <a:lnTo>
                      <a:pt x="926" y="116"/>
                    </a:lnTo>
                    <a:lnTo>
                      <a:pt x="931" y="113"/>
                    </a:lnTo>
                    <a:lnTo>
                      <a:pt x="923" y="113"/>
                    </a:lnTo>
                    <a:lnTo>
                      <a:pt x="917" y="112"/>
                    </a:lnTo>
                    <a:lnTo>
                      <a:pt x="911" y="108"/>
                    </a:lnTo>
                    <a:lnTo>
                      <a:pt x="906" y="103"/>
                    </a:lnTo>
                    <a:lnTo>
                      <a:pt x="907" y="87"/>
                    </a:lnTo>
                    <a:lnTo>
                      <a:pt x="916" y="70"/>
                    </a:lnTo>
                    <a:lnTo>
                      <a:pt x="928" y="62"/>
                    </a:lnTo>
                    <a:lnTo>
                      <a:pt x="941" y="55"/>
                    </a:lnTo>
                    <a:lnTo>
                      <a:pt x="945" y="41"/>
                    </a:lnTo>
                    <a:lnTo>
                      <a:pt x="925" y="23"/>
                    </a:lnTo>
                    <a:lnTo>
                      <a:pt x="916" y="5"/>
                    </a:lnTo>
                    <a:lnTo>
                      <a:pt x="898" y="0"/>
                    </a:lnTo>
                    <a:lnTo>
                      <a:pt x="887" y="12"/>
                    </a:lnTo>
                    <a:lnTo>
                      <a:pt x="887" y="41"/>
                    </a:lnTo>
                    <a:lnTo>
                      <a:pt x="877" y="59"/>
                    </a:lnTo>
                    <a:lnTo>
                      <a:pt x="844" y="77"/>
                    </a:lnTo>
                    <a:lnTo>
                      <a:pt x="825" y="74"/>
                    </a:lnTo>
                    <a:lnTo>
                      <a:pt x="811" y="81"/>
                    </a:lnTo>
                    <a:lnTo>
                      <a:pt x="809" y="94"/>
                    </a:lnTo>
                    <a:lnTo>
                      <a:pt x="805" y="110"/>
                    </a:lnTo>
                    <a:lnTo>
                      <a:pt x="790" y="121"/>
                    </a:lnTo>
                    <a:lnTo>
                      <a:pt x="761" y="135"/>
                    </a:lnTo>
                    <a:lnTo>
                      <a:pt x="750" y="142"/>
                    </a:lnTo>
                    <a:lnTo>
                      <a:pt x="739" y="161"/>
                    </a:lnTo>
                    <a:lnTo>
                      <a:pt x="726" y="165"/>
                    </a:lnTo>
                    <a:lnTo>
                      <a:pt x="711" y="175"/>
                    </a:lnTo>
                    <a:lnTo>
                      <a:pt x="695" y="164"/>
                    </a:lnTo>
                    <a:lnTo>
                      <a:pt x="706" y="148"/>
                    </a:lnTo>
                    <a:lnTo>
                      <a:pt x="707" y="135"/>
                    </a:lnTo>
                    <a:lnTo>
                      <a:pt x="696" y="142"/>
                    </a:lnTo>
                    <a:lnTo>
                      <a:pt x="683" y="142"/>
                    </a:lnTo>
                    <a:lnTo>
                      <a:pt x="692" y="128"/>
                    </a:lnTo>
                    <a:lnTo>
                      <a:pt x="695" y="117"/>
                    </a:lnTo>
                    <a:lnTo>
                      <a:pt x="681" y="105"/>
                    </a:lnTo>
                    <a:lnTo>
                      <a:pt x="666" y="104"/>
                    </a:lnTo>
                    <a:lnTo>
                      <a:pt x="661" y="112"/>
                    </a:lnTo>
                    <a:lnTo>
                      <a:pt x="653" y="110"/>
                    </a:lnTo>
                    <a:lnTo>
                      <a:pt x="645" y="119"/>
                    </a:lnTo>
                    <a:lnTo>
                      <a:pt x="646" y="139"/>
                    </a:lnTo>
                    <a:lnTo>
                      <a:pt x="650" y="148"/>
                    </a:lnTo>
                    <a:lnTo>
                      <a:pt x="654" y="161"/>
                    </a:lnTo>
                    <a:lnTo>
                      <a:pt x="654" y="167"/>
                    </a:lnTo>
                    <a:lnTo>
                      <a:pt x="652" y="177"/>
                    </a:lnTo>
                    <a:lnTo>
                      <a:pt x="647" y="180"/>
                    </a:lnTo>
                    <a:lnTo>
                      <a:pt x="637" y="183"/>
                    </a:lnTo>
                    <a:lnTo>
                      <a:pt x="631" y="167"/>
                    </a:lnTo>
                    <a:lnTo>
                      <a:pt x="621" y="153"/>
                    </a:lnTo>
                    <a:lnTo>
                      <a:pt x="621" y="139"/>
                    </a:lnTo>
                    <a:lnTo>
                      <a:pt x="625" y="124"/>
                    </a:lnTo>
                    <a:lnTo>
                      <a:pt x="621" y="110"/>
                    </a:lnTo>
                    <a:lnTo>
                      <a:pt x="650" y="96"/>
                    </a:lnTo>
                    <a:lnTo>
                      <a:pt x="662" y="88"/>
                    </a:lnTo>
                    <a:lnTo>
                      <a:pt x="625" y="92"/>
                    </a:lnTo>
                    <a:lnTo>
                      <a:pt x="602" y="94"/>
                    </a:lnTo>
                    <a:lnTo>
                      <a:pt x="595" y="79"/>
                    </a:lnTo>
                    <a:lnTo>
                      <a:pt x="577" y="91"/>
                    </a:lnTo>
                    <a:lnTo>
                      <a:pt x="583" y="78"/>
                    </a:lnTo>
                    <a:lnTo>
                      <a:pt x="551" y="90"/>
                    </a:lnTo>
                    <a:lnTo>
                      <a:pt x="533" y="83"/>
                    </a:lnTo>
                    <a:lnTo>
                      <a:pt x="534" y="71"/>
                    </a:lnTo>
                    <a:lnTo>
                      <a:pt x="543" y="59"/>
                    </a:lnTo>
                    <a:lnTo>
                      <a:pt x="498" y="45"/>
                    </a:lnTo>
                    <a:lnTo>
                      <a:pt x="347" y="37"/>
                    </a:lnTo>
                    <a:lnTo>
                      <a:pt x="268" y="35"/>
                    </a:lnTo>
                    <a:lnTo>
                      <a:pt x="189" y="25"/>
                    </a:lnTo>
                    <a:lnTo>
                      <a:pt x="92" y="12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 sz="1100">
                  <a:solidFill>
                    <a:srgbClr val="000066"/>
                  </a:solidFill>
                  <a:latin typeface="Trebuchet MS" pitchFamily="34" charset="0"/>
                </a:endParaRPr>
              </a:p>
            </p:txBody>
          </p:sp>
          <p:sp>
            <p:nvSpPr>
              <p:cNvPr id="24" name="Freeform 27"/>
              <p:cNvSpPr>
                <a:spLocks/>
              </p:cNvSpPr>
              <p:nvPr/>
            </p:nvSpPr>
            <p:spPr bwMode="auto">
              <a:xfrm>
                <a:off x="438" y="1327"/>
                <a:ext cx="945" cy="493"/>
              </a:xfrm>
              <a:custGeom>
                <a:avLst/>
                <a:gdLst/>
                <a:ahLst/>
                <a:cxnLst>
                  <a:cxn ang="0">
                    <a:pos x="68" y="39"/>
                  </a:cxn>
                  <a:cxn ang="0">
                    <a:pos x="38" y="48"/>
                  </a:cxn>
                  <a:cxn ang="0">
                    <a:pos x="14" y="130"/>
                  </a:cxn>
                  <a:cxn ang="0">
                    <a:pos x="2" y="212"/>
                  </a:cxn>
                  <a:cxn ang="0">
                    <a:pos x="30" y="267"/>
                  </a:cxn>
                  <a:cxn ang="0">
                    <a:pos x="97" y="341"/>
                  </a:cxn>
                  <a:cxn ang="0">
                    <a:pos x="258" y="382"/>
                  </a:cxn>
                  <a:cxn ang="0">
                    <a:pos x="333" y="399"/>
                  </a:cxn>
                  <a:cxn ang="0">
                    <a:pos x="367" y="432"/>
                  </a:cxn>
                  <a:cxn ang="0">
                    <a:pos x="414" y="428"/>
                  </a:cxn>
                  <a:cxn ang="0">
                    <a:pos x="444" y="484"/>
                  </a:cxn>
                  <a:cxn ang="0">
                    <a:pos x="475" y="470"/>
                  </a:cxn>
                  <a:cxn ang="0">
                    <a:pos x="498" y="425"/>
                  </a:cxn>
                  <a:cxn ang="0">
                    <a:pos x="583" y="409"/>
                  </a:cxn>
                  <a:cxn ang="0">
                    <a:pos x="637" y="411"/>
                  </a:cxn>
                  <a:cxn ang="0">
                    <a:pos x="666" y="393"/>
                  </a:cxn>
                  <a:cxn ang="0">
                    <a:pos x="751" y="389"/>
                  </a:cxn>
                  <a:cxn ang="0">
                    <a:pos x="776" y="432"/>
                  </a:cxn>
                  <a:cxn ang="0">
                    <a:pos x="804" y="469"/>
                  </a:cxn>
                  <a:cxn ang="0">
                    <a:pos x="834" y="449"/>
                  </a:cxn>
                  <a:cxn ang="0">
                    <a:pos x="784" y="374"/>
                  </a:cxn>
                  <a:cxn ang="0">
                    <a:pos x="821" y="316"/>
                  </a:cxn>
                  <a:cxn ang="0">
                    <a:pos x="850" y="283"/>
                  </a:cxn>
                  <a:cxn ang="0">
                    <a:pos x="839" y="242"/>
                  </a:cxn>
                  <a:cxn ang="0">
                    <a:pos x="832" y="220"/>
                  </a:cxn>
                  <a:cxn ang="0">
                    <a:pos x="833" y="208"/>
                  </a:cxn>
                  <a:cxn ang="0">
                    <a:pos x="834" y="186"/>
                  </a:cxn>
                  <a:cxn ang="0">
                    <a:pos x="852" y="206"/>
                  </a:cxn>
                  <a:cxn ang="0">
                    <a:pos x="859" y="179"/>
                  </a:cxn>
                  <a:cxn ang="0">
                    <a:pos x="859" y="142"/>
                  </a:cxn>
                  <a:cxn ang="0">
                    <a:pos x="896" y="121"/>
                  </a:cxn>
                  <a:cxn ang="0">
                    <a:pos x="926" y="116"/>
                  </a:cxn>
                  <a:cxn ang="0">
                    <a:pos x="917" y="112"/>
                  </a:cxn>
                  <a:cxn ang="0">
                    <a:pos x="907" y="87"/>
                  </a:cxn>
                  <a:cxn ang="0">
                    <a:pos x="941" y="55"/>
                  </a:cxn>
                  <a:cxn ang="0">
                    <a:pos x="916" y="5"/>
                  </a:cxn>
                  <a:cxn ang="0">
                    <a:pos x="887" y="41"/>
                  </a:cxn>
                  <a:cxn ang="0">
                    <a:pos x="825" y="74"/>
                  </a:cxn>
                  <a:cxn ang="0">
                    <a:pos x="805" y="110"/>
                  </a:cxn>
                  <a:cxn ang="0">
                    <a:pos x="750" y="142"/>
                  </a:cxn>
                  <a:cxn ang="0">
                    <a:pos x="711" y="175"/>
                  </a:cxn>
                  <a:cxn ang="0">
                    <a:pos x="707" y="135"/>
                  </a:cxn>
                  <a:cxn ang="0">
                    <a:pos x="692" y="128"/>
                  </a:cxn>
                  <a:cxn ang="0">
                    <a:pos x="666" y="104"/>
                  </a:cxn>
                  <a:cxn ang="0">
                    <a:pos x="645" y="119"/>
                  </a:cxn>
                  <a:cxn ang="0">
                    <a:pos x="654" y="161"/>
                  </a:cxn>
                  <a:cxn ang="0">
                    <a:pos x="647" y="180"/>
                  </a:cxn>
                  <a:cxn ang="0">
                    <a:pos x="621" y="153"/>
                  </a:cxn>
                  <a:cxn ang="0">
                    <a:pos x="621" y="110"/>
                  </a:cxn>
                  <a:cxn ang="0">
                    <a:pos x="625" y="92"/>
                  </a:cxn>
                  <a:cxn ang="0">
                    <a:pos x="577" y="91"/>
                  </a:cxn>
                  <a:cxn ang="0">
                    <a:pos x="533" y="83"/>
                  </a:cxn>
                  <a:cxn ang="0">
                    <a:pos x="498" y="45"/>
                  </a:cxn>
                  <a:cxn ang="0">
                    <a:pos x="189" y="25"/>
                  </a:cxn>
                </a:cxnLst>
                <a:rect l="0" t="0" r="r" b="b"/>
                <a:pathLst>
                  <a:path w="945" h="493">
                    <a:moveTo>
                      <a:pt x="92" y="12"/>
                    </a:moveTo>
                    <a:lnTo>
                      <a:pt x="81" y="48"/>
                    </a:lnTo>
                    <a:lnTo>
                      <a:pt x="68" y="39"/>
                    </a:lnTo>
                    <a:lnTo>
                      <a:pt x="57" y="28"/>
                    </a:lnTo>
                    <a:lnTo>
                      <a:pt x="39" y="19"/>
                    </a:lnTo>
                    <a:lnTo>
                      <a:pt x="38" y="48"/>
                    </a:lnTo>
                    <a:lnTo>
                      <a:pt x="27" y="77"/>
                    </a:lnTo>
                    <a:lnTo>
                      <a:pt x="26" y="103"/>
                    </a:lnTo>
                    <a:lnTo>
                      <a:pt x="14" y="130"/>
                    </a:lnTo>
                    <a:lnTo>
                      <a:pt x="11" y="170"/>
                    </a:lnTo>
                    <a:lnTo>
                      <a:pt x="0" y="195"/>
                    </a:lnTo>
                    <a:lnTo>
                      <a:pt x="2" y="212"/>
                    </a:lnTo>
                    <a:lnTo>
                      <a:pt x="17" y="231"/>
                    </a:lnTo>
                    <a:lnTo>
                      <a:pt x="12" y="247"/>
                    </a:lnTo>
                    <a:lnTo>
                      <a:pt x="30" y="267"/>
                    </a:lnTo>
                    <a:lnTo>
                      <a:pt x="39" y="298"/>
                    </a:lnTo>
                    <a:lnTo>
                      <a:pt x="68" y="313"/>
                    </a:lnTo>
                    <a:lnTo>
                      <a:pt x="97" y="341"/>
                    </a:lnTo>
                    <a:lnTo>
                      <a:pt x="151" y="352"/>
                    </a:lnTo>
                    <a:lnTo>
                      <a:pt x="211" y="385"/>
                    </a:lnTo>
                    <a:lnTo>
                      <a:pt x="258" y="382"/>
                    </a:lnTo>
                    <a:lnTo>
                      <a:pt x="271" y="391"/>
                    </a:lnTo>
                    <a:lnTo>
                      <a:pt x="322" y="389"/>
                    </a:lnTo>
                    <a:lnTo>
                      <a:pt x="333" y="399"/>
                    </a:lnTo>
                    <a:lnTo>
                      <a:pt x="342" y="425"/>
                    </a:lnTo>
                    <a:lnTo>
                      <a:pt x="348" y="433"/>
                    </a:lnTo>
                    <a:lnTo>
                      <a:pt x="367" y="432"/>
                    </a:lnTo>
                    <a:lnTo>
                      <a:pt x="378" y="414"/>
                    </a:lnTo>
                    <a:lnTo>
                      <a:pt x="403" y="415"/>
                    </a:lnTo>
                    <a:lnTo>
                      <a:pt x="414" y="428"/>
                    </a:lnTo>
                    <a:lnTo>
                      <a:pt x="426" y="440"/>
                    </a:lnTo>
                    <a:lnTo>
                      <a:pt x="437" y="465"/>
                    </a:lnTo>
                    <a:lnTo>
                      <a:pt x="444" y="484"/>
                    </a:lnTo>
                    <a:lnTo>
                      <a:pt x="463" y="493"/>
                    </a:lnTo>
                    <a:lnTo>
                      <a:pt x="482" y="493"/>
                    </a:lnTo>
                    <a:lnTo>
                      <a:pt x="475" y="470"/>
                    </a:lnTo>
                    <a:lnTo>
                      <a:pt x="474" y="454"/>
                    </a:lnTo>
                    <a:lnTo>
                      <a:pt x="483" y="431"/>
                    </a:lnTo>
                    <a:lnTo>
                      <a:pt x="498" y="425"/>
                    </a:lnTo>
                    <a:lnTo>
                      <a:pt x="526" y="408"/>
                    </a:lnTo>
                    <a:lnTo>
                      <a:pt x="556" y="407"/>
                    </a:lnTo>
                    <a:lnTo>
                      <a:pt x="583" y="409"/>
                    </a:lnTo>
                    <a:lnTo>
                      <a:pt x="615" y="422"/>
                    </a:lnTo>
                    <a:lnTo>
                      <a:pt x="631" y="418"/>
                    </a:lnTo>
                    <a:lnTo>
                      <a:pt x="637" y="411"/>
                    </a:lnTo>
                    <a:lnTo>
                      <a:pt x="605" y="400"/>
                    </a:lnTo>
                    <a:lnTo>
                      <a:pt x="641" y="388"/>
                    </a:lnTo>
                    <a:lnTo>
                      <a:pt x="666" y="393"/>
                    </a:lnTo>
                    <a:lnTo>
                      <a:pt x="703" y="389"/>
                    </a:lnTo>
                    <a:lnTo>
                      <a:pt x="728" y="390"/>
                    </a:lnTo>
                    <a:lnTo>
                      <a:pt x="751" y="389"/>
                    </a:lnTo>
                    <a:lnTo>
                      <a:pt x="763" y="395"/>
                    </a:lnTo>
                    <a:lnTo>
                      <a:pt x="772" y="407"/>
                    </a:lnTo>
                    <a:lnTo>
                      <a:pt x="776" y="432"/>
                    </a:lnTo>
                    <a:lnTo>
                      <a:pt x="786" y="444"/>
                    </a:lnTo>
                    <a:lnTo>
                      <a:pt x="793" y="461"/>
                    </a:lnTo>
                    <a:lnTo>
                      <a:pt x="804" y="469"/>
                    </a:lnTo>
                    <a:lnTo>
                      <a:pt x="817" y="475"/>
                    </a:lnTo>
                    <a:lnTo>
                      <a:pt x="829" y="466"/>
                    </a:lnTo>
                    <a:lnTo>
                      <a:pt x="834" y="449"/>
                    </a:lnTo>
                    <a:lnTo>
                      <a:pt x="825" y="436"/>
                    </a:lnTo>
                    <a:lnTo>
                      <a:pt x="797" y="403"/>
                    </a:lnTo>
                    <a:lnTo>
                      <a:pt x="784" y="374"/>
                    </a:lnTo>
                    <a:lnTo>
                      <a:pt x="789" y="345"/>
                    </a:lnTo>
                    <a:lnTo>
                      <a:pt x="805" y="334"/>
                    </a:lnTo>
                    <a:lnTo>
                      <a:pt x="821" y="316"/>
                    </a:lnTo>
                    <a:lnTo>
                      <a:pt x="819" y="302"/>
                    </a:lnTo>
                    <a:lnTo>
                      <a:pt x="829" y="290"/>
                    </a:lnTo>
                    <a:lnTo>
                      <a:pt x="850" y="283"/>
                    </a:lnTo>
                    <a:lnTo>
                      <a:pt x="855" y="265"/>
                    </a:lnTo>
                    <a:lnTo>
                      <a:pt x="847" y="249"/>
                    </a:lnTo>
                    <a:lnTo>
                      <a:pt x="839" y="242"/>
                    </a:lnTo>
                    <a:lnTo>
                      <a:pt x="841" y="234"/>
                    </a:lnTo>
                    <a:lnTo>
                      <a:pt x="829" y="229"/>
                    </a:lnTo>
                    <a:lnTo>
                      <a:pt x="832" y="220"/>
                    </a:lnTo>
                    <a:lnTo>
                      <a:pt x="821" y="215"/>
                    </a:lnTo>
                    <a:lnTo>
                      <a:pt x="819" y="197"/>
                    </a:lnTo>
                    <a:lnTo>
                      <a:pt x="833" y="208"/>
                    </a:lnTo>
                    <a:lnTo>
                      <a:pt x="835" y="203"/>
                    </a:lnTo>
                    <a:lnTo>
                      <a:pt x="827" y="194"/>
                    </a:lnTo>
                    <a:lnTo>
                      <a:pt x="834" y="186"/>
                    </a:lnTo>
                    <a:lnTo>
                      <a:pt x="841" y="194"/>
                    </a:lnTo>
                    <a:lnTo>
                      <a:pt x="848" y="210"/>
                    </a:lnTo>
                    <a:lnTo>
                      <a:pt x="852" y="206"/>
                    </a:lnTo>
                    <a:lnTo>
                      <a:pt x="848" y="195"/>
                    </a:lnTo>
                    <a:lnTo>
                      <a:pt x="855" y="186"/>
                    </a:lnTo>
                    <a:lnTo>
                      <a:pt x="859" y="179"/>
                    </a:lnTo>
                    <a:lnTo>
                      <a:pt x="859" y="170"/>
                    </a:lnTo>
                    <a:lnTo>
                      <a:pt x="855" y="157"/>
                    </a:lnTo>
                    <a:lnTo>
                      <a:pt x="859" y="142"/>
                    </a:lnTo>
                    <a:lnTo>
                      <a:pt x="863" y="135"/>
                    </a:lnTo>
                    <a:lnTo>
                      <a:pt x="879" y="123"/>
                    </a:lnTo>
                    <a:lnTo>
                      <a:pt x="896" y="121"/>
                    </a:lnTo>
                    <a:lnTo>
                      <a:pt x="909" y="116"/>
                    </a:lnTo>
                    <a:lnTo>
                      <a:pt x="918" y="117"/>
                    </a:lnTo>
                    <a:lnTo>
                      <a:pt x="926" y="116"/>
                    </a:lnTo>
                    <a:lnTo>
                      <a:pt x="931" y="113"/>
                    </a:lnTo>
                    <a:lnTo>
                      <a:pt x="923" y="113"/>
                    </a:lnTo>
                    <a:lnTo>
                      <a:pt x="917" y="112"/>
                    </a:lnTo>
                    <a:lnTo>
                      <a:pt x="911" y="108"/>
                    </a:lnTo>
                    <a:lnTo>
                      <a:pt x="906" y="103"/>
                    </a:lnTo>
                    <a:lnTo>
                      <a:pt x="907" y="87"/>
                    </a:lnTo>
                    <a:lnTo>
                      <a:pt x="916" y="70"/>
                    </a:lnTo>
                    <a:lnTo>
                      <a:pt x="928" y="62"/>
                    </a:lnTo>
                    <a:lnTo>
                      <a:pt x="941" y="55"/>
                    </a:lnTo>
                    <a:lnTo>
                      <a:pt x="945" y="41"/>
                    </a:lnTo>
                    <a:lnTo>
                      <a:pt x="925" y="23"/>
                    </a:lnTo>
                    <a:lnTo>
                      <a:pt x="916" y="5"/>
                    </a:lnTo>
                    <a:lnTo>
                      <a:pt x="898" y="0"/>
                    </a:lnTo>
                    <a:lnTo>
                      <a:pt x="887" y="12"/>
                    </a:lnTo>
                    <a:lnTo>
                      <a:pt x="887" y="41"/>
                    </a:lnTo>
                    <a:lnTo>
                      <a:pt x="877" y="59"/>
                    </a:lnTo>
                    <a:lnTo>
                      <a:pt x="844" y="77"/>
                    </a:lnTo>
                    <a:lnTo>
                      <a:pt x="825" y="74"/>
                    </a:lnTo>
                    <a:lnTo>
                      <a:pt x="811" y="81"/>
                    </a:lnTo>
                    <a:lnTo>
                      <a:pt x="809" y="94"/>
                    </a:lnTo>
                    <a:lnTo>
                      <a:pt x="805" y="110"/>
                    </a:lnTo>
                    <a:lnTo>
                      <a:pt x="790" y="121"/>
                    </a:lnTo>
                    <a:lnTo>
                      <a:pt x="761" y="135"/>
                    </a:lnTo>
                    <a:lnTo>
                      <a:pt x="750" y="142"/>
                    </a:lnTo>
                    <a:lnTo>
                      <a:pt x="739" y="161"/>
                    </a:lnTo>
                    <a:lnTo>
                      <a:pt x="726" y="165"/>
                    </a:lnTo>
                    <a:lnTo>
                      <a:pt x="711" y="175"/>
                    </a:lnTo>
                    <a:lnTo>
                      <a:pt x="695" y="164"/>
                    </a:lnTo>
                    <a:lnTo>
                      <a:pt x="706" y="148"/>
                    </a:lnTo>
                    <a:lnTo>
                      <a:pt x="707" y="135"/>
                    </a:lnTo>
                    <a:lnTo>
                      <a:pt x="696" y="142"/>
                    </a:lnTo>
                    <a:lnTo>
                      <a:pt x="683" y="142"/>
                    </a:lnTo>
                    <a:lnTo>
                      <a:pt x="692" y="128"/>
                    </a:lnTo>
                    <a:lnTo>
                      <a:pt x="695" y="117"/>
                    </a:lnTo>
                    <a:lnTo>
                      <a:pt x="681" y="105"/>
                    </a:lnTo>
                    <a:lnTo>
                      <a:pt x="666" y="104"/>
                    </a:lnTo>
                    <a:lnTo>
                      <a:pt x="661" y="112"/>
                    </a:lnTo>
                    <a:lnTo>
                      <a:pt x="653" y="110"/>
                    </a:lnTo>
                    <a:lnTo>
                      <a:pt x="645" y="119"/>
                    </a:lnTo>
                    <a:lnTo>
                      <a:pt x="646" y="139"/>
                    </a:lnTo>
                    <a:lnTo>
                      <a:pt x="650" y="148"/>
                    </a:lnTo>
                    <a:lnTo>
                      <a:pt x="654" y="161"/>
                    </a:lnTo>
                    <a:lnTo>
                      <a:pt x="654" y="167"/>
                    </a:lnTo>
                    <a:lnTo>
                      <a:pt x="652" y="177"/>
                    </a:lnTo>
                    <a:lnTo>
                      <a:pt x="647" y="180"/>
                    </a:lnTo>
                    <a:lnTo>
                      <a:pt x="637" y="183"/>
                    </a:lnTo>
                    <a:lnTo>
                      <a:pt x="631" y="167"/>
                    </a:lnTo>
                    <a:lnTo>
                      <a:pt x="621" y="153"/>
                    </a:lnTo>
                    <a:lnTo>
                      <a:pt x="621" y="139"/>
                    </a:lnTo>
                    <a:lnTo>
                      <a:pt x="625" y="124"/>
                    </a:lnTo>
                    <a:lnTo>
                      <a:pt x="621" y="110"/>
                    </a:lnTo>
                    <a:lnTo>
                      <a:pt x="650" y="96"/>
                    </a:lnTo>
                    <a:lnTo>
                      <a:pt x="662" y="88"/>
                    </a:lnTo>
                    <a:lnTo>
                      <a:pt x="625" y="92"/>
                    </a:lnTo>
                    <a:lnTo>
                      <a:pt x="602" y="94"/>
                    </a:lnTo>
                    <a:lnTo>
                      <a:pt x="595" y="79"/>
                    </a:lnTo>
                    <a:lnTo>
                      <a:pt x="577" y="91"/>
                    </a:lnTo>
                    <a:lnTo>
                      <a:pt x="583" y="78"/>
                    </a:lnTo>
                    <a:lnTo>
                      <a:pt x="551" y="90"/>
                    </a:lnTo>
                    <a:lnTo>
                      <a:pt x="533" y="83"/>
                    </a:lnTo>
                    <a:lnTo>
                      <a:pt x="534" y="71"/>
                    </a:lnTo>
                    <a:lnTo>
                      <a:pt x="543" y="59"/>
                    </a:lnTo>
                    <a:lnTo>
                      <a:pt x="498" y="45"/>
                    </a:lnTo>
                    <a:lnTo>
                      <a:pt x="347" y="37"/>
                    </a:lnTo>
                    <a:lnTo>
                      <a:pt x="268" y="35"/>
                    </a:lnTo>
                    <a:lnTo>
                      <a:pt x="189" y="25"/>
                    </a:lnTo>
                    <a:lnTo>
                      <a:pt x="92" y="12"/>
                    </a:lnTo>
                    <a:close/>
                  </a:path>
                </a:pathLst>
              </a:custGeom>
              <a:grpFill/>
              <a:ln w="9525" cap="rnd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 sz="1100">
                  <a:solidFill>
                    <a:srgbClr val="000066"/>
                  </a:solidFill>
                  <a:latin typeface="Trebuchet MS" pitchFamily="34" charset="0"/>
                </a:endParaRPr>
              </a:p>
            </p:txBody>
          </p:sp>
        </p:grpSp>
        <p:grpSp>
          <p:nvGrpSpPr>
            <p:cNvPr id="4" name="Group 28"/>
            <p:cNvGrpSpPr>
              <a:grpSpLocks/>
            </p:cNvGrpSpPr>
            <p:nvPr/>
          </p:nvGrpSpPr>
          <p:grpSpPr bwMode="auto">
            <a:xfrm>
              <a:off x="98" y="815"/>
              <a:ext cx="442" cy="396"/>
              <a:chOff x="98" y="815"/>
              <a:chExt cx="442" cy="396"/>
            </a:xfrm>
            <a:grpFill/>
          </p:grpSpPr>
          <p:grpSp>
            <p:nvGrpSpPr>
              <p:cNvPr id="5" name="Group 29"/>
              <p:cNvGrpSpPr>
                <a:grpSpLocks/>
              </p:cNvGrpSpPr>
              <p:nvPr/>
            </p:nvGrpSpPr>
            <p:grpSpPr bwMode="auto">
              <a:xfrm>
                <a:off x="145" y="815"/>
                <a:ext cx="395" cy="396"/>
                <a:chOff x="145" y="815"/>
                <a:chExt cx="395" cy="396"/>
              </a:xfrm>
              <a:grpFill/>
            </p:grpSpPr>
            <p:sp>
              <p:nvSpPr>
                <p:cNvPr id="21" name="Freeform 30"/>
                <p:cNvSpPr>
                  <a:spLocks/>
                </p:cNvSpPr>
                <p:nvPr/>
              </p:nvSpPr>
              <p:spPr bwMode="auto">
                <a:xfrm>
                  <a:off x="145" y="815"/>
                  <a:ext cx="395" cy="396"/>
                </a:xfrm>
                <a:custGeom>
                  <a:avLst/>
                  <a:gdLst/>
                  <a:ahLst/>
                  <a:cxnLst>
                    <a:cxn ang="0">
                      <a:pos x="271" y="241"/>
                    </a:cxn>
                    <a:cxn ang="0">
                      <a:pos x="284" y="266"/>
                    </a:cxn>
                    <a:cxn ang="0">
                      <a:pos x="320" y="320"/>
                    </a:cxn>
                    <a:cxn ang="0">
                      <a:pos x="320" y="396"/>
                    </a:cxn>
                    <a:cxn ang="0">
                      <a:pos x="304" y="334"/>
                    </a:cxn>
                    <a:cxn ang="0">
                      <a:pos x="284" y="320"/>
                    </a:cxn>
                    <a:cxn ang="0">
                      <a:pos x="265" y="255"/>
                    </a:cxn>
                    <a:cxn ang="0">
                      <a:pos x="251" y="228"/>
                    </a:cxn>
                    <a:cxn ang="0">
                      <a:pos x="203" y="209"/>
                    </a:cxn>
                    <a:cxn ang="0">
                      <a:pos x="183" y="215"/>
                    </a:cxn>
                    <a:cxn ang="0">
                      <a:pos x="172" y="201"/>
                    </a:cxn>
                    <a:cxn ang="0">
                      <a:pos x="205" y="183"/>
                    </a:cxn>
                    <a:cxn ang="0">
                      <a:pos x="162" y="192"/>
                    </a:cxn>
                    <a:cxn ang="0">
                      <a:pos x="137" y="185"/>
                    </a:cxn>
                    <a:cxn ang="0">
                      <a:pos x="123" y="218"/>
                    </a:cxn>
                    <a:cxn ang="0">
                      <a:pos x="64" y="223"/>
                    </a:cxn>
                    <a:cxn ang="0">
                      <a:pos x="0" y="205"/>
                    </a:cxn>
                    <a:cxn ang="0">
                      <a:pos x="31" y="205"/>
                    </a:cxn>
                    <a:cxn ang="0">
                      <a:pos x="64" y="210"/>
                    </a:cxn>
                    <a:cxn ang="0">
                      <a:pos x="80" y="190"/>
                    </a:cxn>
                    <a:cxn ang="0">
                      <a:pos x="86" y="165"/>
                    </a:cxn>
                    <a:cxn ang="0">
                      <a:pos x="66" y="148"/>
                    </a:cxn>
                    <a:cxn ang="0">
                      <a:pos x="72" y="117"/>
                    </a:cxn>
                    <a:cxn ang="0">
                      <a:pos x="88" y="112"/>
                    </a:cxn>
                    <a:cxn ang="0">
                      <a:pos x="92" y="79"/>
                    </a:cxn>
                    <a:cxn ang="0">
                      <a:pos x="125" y="76"/>
                    </a:cxn>
                    <a:cxn ang="0">
                      <a:pos x="174" y="94"/>
                    </a:cxn>
                    <a:cxn ang="0">
                      <a:pos x="156" y="43"/>
                    </a:cxn>
                    <a:cxn ang="0">
                      <a:pos x="164" y="23"/>
                    </a:cxn>
                    <a:cxn ang="0">
                      <a:pos x="186" y="27"/>
                    </a:cxn>
                    <a:cxn ang="0">
                      <a:pos x="199" y="36"/>
                    </a:cxn>
                    <a:cxn ang="0">
                      <a:pos x="215" y="63"/>
                    </a:cxn>
                    <a:cxn ang="0">
                      <a:pos x="221" y="41"/>
                    </a:cxn>
                    <a:cxn ang="0">
                      <a:pos x="229" y="7"/>
                    </a:cxn>
                    <a:cxn ang="0">
                      <a:pos x="265" y="3"/>
                    </a:cxn>
                    <a:cxn ang="0">
                      <a:pos x="280" y="18"/>
                    </a:cxn>
                    <a:cxn ang="0">
                      <a:pos x="302" y="9"/>
                    </a:cxn>
                    <a:cxn ang="0">
                      <a:pos x="345" y="22"/>
                    </a:cxn>
                    <a:cxn ang="0">
                      <a:pos x="348" y="45"/>
                    </a:cxn>
                    <a:cxn ang="0">
                      <a:pos x="369" y="58"/>
                    </a:cxn>
                    <a:cxn ang="0">
                      <a:pos x="395" y="103"/>
                    </a:cxn>
                  </a:cxnLst>
                  <a:rect l="0" t="0" r="r" b="b"/>
                  <a:pathLst>
                    <a:path w="395" h="396">
                      <a:moveTo>
                        <a:pt x="395" y="103"/>
                      </a:moveTo>
                      <a:lnTo>
                        <a:pt x="271" y="241"/>
                      </a:lnTo>
                      <a:lnTo>
                        <a:pt x="298" y="250"/>
                      </a:lnTo>
                      <a:lnTo>
                        <a:pt x="284" y="266"/>
                      </a:lnTo>
                      <a:lnTo>
                        <a:pt x="307" y="270"/>
                      </a:lnTo>
                      <a:lnTo>
                        <a:pt x="320" y="320"/>
                      </a:lnTo>
                      <a:lnTo>
                        <a:pt x="335" y="371"/>
                      </a:lnTo>
                      <a:lnTo>
                        <a:pt x="320" y="396"/>
                      </a:lnTo>
                      <a:lnTo>
                        <a:pt x="317" y="351"/>
                      </a:lnTo>
                      <a:lnTo>
                        <a:pt x="304" y="334"/>
                      </a:lnTo>
                      <a:lnTo>
                        <a:pt x="298" y="293"/>
                      </a:lnTo>
                      <a:lnTo>
                        <a:pt x="284" y="320"/>
                      </a:lnTo>
                      <a:lnTo>
                        <a:pt x="271" y="286"/>
                      </a:lnTo>
                      <a:lnTo>
                        <a:pt x="265" y="255"/>
                      </a:lnTo>
                      <a:lnTo>
                        <a:pt x="257" y="232"/>
                      </a:lnTo>
                      <a:lnTo>
                        <a:pt x="251" y="228"/>
                      </a:lnTo>
                      <a:lnTo>
                        <a:pt x="225" y="236"/>
                      </a:lnTo>
                      <a:lnTo>
                        <a:pt x="203" y="209"/>
                      </a:lnTo>
                      <a:lnTo>
                        <a:pt x="199" y="225"/>
                      </a:lnTo>
                      <a:lnTo>
                        <a:pt x="183" y="215"/>
                      </a:lnTo>
                      <a:lnTo>
                        <a:pt x="158" y="221"/>
                      </a:lnTo>
                      <a:lnTo>
                        <a:pt x="172" y="201"/>
                      </a:lnTo>
                      <a:lnTo>
                        <a:pt x="199" y="197"/>
                      </a:lnTo>
                      <a:lnTo>
                        <a:pt x="205" y="183"/>
                      </a:lnTo>
                      <a:lnTo>
                        <a:pt x="178" y="179"/>
                      </a:lnTo>
                      <a:lnTo>
                        <a:pt x="162" y="192"/>
                      </a:lnTo>
                      <a:lnTo>
                        <a:pt x="152" y="174"/>
                      </a:lnTo>
                      <a:lnTo>
                        <a:pt x="137" y="185"/>
                      </a:lnTo>
                      <a:lnTo>
                        <a:pt x="134" y="206"/>
                      </a:lnTo>
                      <a:lnTo>
                        <a:pt x="123" y="218"/>
                      </a:lnTo>
                      <a:lnTo>
                        <a:pt x="95" y="214"/>
                      </a:lnTo>
                      <a:lnTo>
                        <a:pt x="64" y="223"/>
                      </a:lnTo>
                      <a:lnTo>
                        <a:pt x="37" y="221"/>
                      </a:lnTo>
                      <a:lnTo>
                        <a:pt x="0" y="205"/>
                      </a:lnTo>
                      <a:lnTo>
                        <a:pt x="7" y="188"/>
                      </a:lnTo>
                      <a:lnTo>
                        <a:pt x="31" y="205"/>
                      </a:lnTo>
                      <a:lnTo>
                        <a:pt x="46" y="203"/>
                      </a:lnTo>
                      <a:lnTo>
                        <a:pt x="64" y="210"/>
                      </a:lnTo>
                      <a:lnTo>
                        <a:pt x="78" y="199"/>
                      </a:lnTo>
                      <a:lnTo>
                        <a:pt x="80" y="190"/>
                      </a:lnTo>
                      <a:lnTo>
                        <a:pt x="98" y="185"/>
                      </a:lnTo>
                      <a:lnTo>
                        <a:pt x="86" y="165"/>
                      </a:lnTo>
                      <a:lnTo>
                        <a:pt x="82" y="155"/>
                      </a:lnTo>
                      <a:lnTo>
                        <a:pt x="66" y="148"/>
                      </a:lnTo>
                      <a:lnTo>
                        <a:pt x="85" y="132"/>
                      </a:lnTo>
                      <a:lnTo>
                        <a:pt x="72" y="117"/>
                      </a:lnTo>
                      <a:lnTo>
                        <a:pt x="82" y="110"/>
                      </a:lnTo>
                      <a:lnTo>
                        <a:pt x="88" y="112"/>
                      </a:lnTo>
                      <a:lnTo>
                        <a:pt x="91" y="94"/>
                      </a:lnTo>
                      <a:lnTo>
                        <a:pt x="92" y="79"/>
                      </a:lnTo>
                      <a:lnTo>
                        <a:pt x="109" y="76"/>
                      </a:lnTo>
                      <a:lnTo>
                        <a:pt x="125" y="76"/>
                      </a:lnTo>
                      <a:lnTo>
                        <a:pt x="135" y="77"/>
                      </a:lnTo>
                      <a:lnTo>
                        <a:pt x="174" y="94"/>
                      </a:lnTo>
                      <a:lnTo>
                        <a:pt x="193" y="76"/>
                      </a:lnTo>
                      <a:lnTo>
                        <a:pt x="156" y="43"/>
                      </a:lnTo>
                      <a:lnTo>
                        <a:pt x="170" y="41"/>
                      </a:lnTo>
                      <a:lnTo>
                        <a:pt x="164" y="23"/>
                      </a:lnTo>
                      <a:lnTo>
                        <a:pt x="176" y="20"/>
                      </a:lnTo>
                      <a:lnTo>
                        <a:pt x="186" y="27"/>
                      </a:lnTo>
                      <a:lnTo>
                        <a:pt x="196" y="27"/>
                      </a:lnTo>
                      <a:lnTo>
                        <a:pt x="199" y="36"/>
                      </a:lnTo>
                      <a:lnTo>
                        <a:pt x="193" y="43"/>
                      </a:lnTo>
                      <a:lnTo>
                        <a:pt x="215" y="63"/>
                      </a:lnTo>
                      <a:lnTo>
                        <a:pt x="229" y="48"/>
                      </a:lnTo>
                      <a:lnTo>
                        <a:pt x="221" y="41"/>
                      </a:lnTo>
                      <a:lnTo>
                        <a:pt x="229" y="22"/>
                      </a:lnTo>
                      <a:lnTo>
                        <a:pt x="229" y="7"/>
                      </a:lnTo>
                      <a:lnTo>
                        <a:pt x="249" y="0"/>
                      </a:lnTo>
                      <a:lnTo>
                        <a:pt x="265" y="3"/>
                      </a:lnTo>
                      <a:lnTo>
                        <a:pt x="268" y="13"/>
                      </a:lnTo>
                      <a:lnTo>
                        <a:pt x="280" y="18"/>
                      </a:lnTo>
                      <a:lnTo>
                        <a:pt x="290" y="13"/>
                      </a:lnTo>
                      <a:lnTo>
                        <a:pt x="302" y="9"/>
                      </a:lnTo>
                      <a:lnTo>
                        <a:pt x="329" y="14"/>
                      </a:lnTo>
                      <a:lnTo>
                        <a:pt x="345" y="22"/>
                      </a:lnTo>
                      <a:lnTo>
                        <a:pt x="343" y="36"/>
                      </a:lnTo>
                      <a:lnTo>
                        <a:pt x="348" y="45"/>
                      </a:lnTo>
                      <a:lnTo>
                        <a:pt x="366" y="45"/>
                      </a:lnTo>
                      <a:lnTo>
                        <a:pt x="369" y="58"/>
                      </a:lnTo>
                      <a:lnTo>
                        <a:pt x="379" y="67"/>
                      </a:lnTo>
                      <a:lnTo>
                        <a:pt x="395" y="103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s-MX" sz="1100">
                    <a:solidFill>
                      <a:srgbClr val="000066"/>
                    </a:solidFill>
                    <a:latin typeface="Trebuchet MS" pitchFamily="34" charset="0"/>
                  </a:endParaRPr>
                </a:p>
              </p:txBody>
            </p:sp>
            <p:sp>
              <p:nvSpPr>
                <p:cNvPr id="22" name="Freeform 31"/>
                <p:cNvSpPr>
                  <a:spLocks/>
                </p:cNvSpPr>
                <p:nvPr/>
              </p:nvSpPr>
              <p:spPr bwMode="auto">
                <a:xfrm>
                  <a:off x="145" y="815"/>
                  <a:ext cx="395" cy="396"/>
                </a:xfrm>
                <a:custGeom>
                  <a:avLst/>
                  <a:gdLst/>
                  <a:ahLst/>
                  <a:cxnLst>
                    <a:cxn ang="0">
                      <a:pos x="271" y="241"/>
                    </a:cxn>
                    <a:cxn ang="0">
                      <a:pos x="284" y="266"/>
                    </a:cxn>
                    <a:cxn ang="0">
                      <a:pos x="320" y="320"/>
                    </a:cxn>
                    <a:cxn ang="0">
                      <a:pos x="320" y="396"/>
                    </a:cxn>
                    <a:cxn ang="0">
                      <a:pos x="304" y="334"/>
                    </a:cxn>
                    <a:cxn ang="0">
                      <a:pos x="284" y="320"/>
                    </a:cxn>
                    <a:cxn ang="0">
                      <a:pos x="265" y="255"/>
                    </a:cxn>
                    <a:cxn ang="0">
                      <a:pos x="251" y="228"/>
                    </a:cxn>
                    <a:cxn ang="0">
                      <a:pos x="203" y="209"/>
                    </a:cxn>
                    <a:cxn ang="0">
                      <a:pos x="183" y="215"/>
                    </a:cxn>
                    <a:cxn ang="0">
                      <a:pos x="172" y="201"/>
                    </a:cxn>
                    <a:cxn ang="0">
                      <a:pos x="205" y="183"/>
                    </a:cxn>
                    <a:cxn ang="0">
                      <a:pos x="162" y="192"/>
                    </a:cxn>
                    <a:cxn ang="0">
                      <a:pos x="137" y="185"/>
                    </a:cxn>
                    <a:cxn ang="0">
                      <a:pos x="123" y="218"/>
                    </a:cxn>
                    <a:cxn ang="0">
                      <a:pos x="64" y="223"/>
                    </a:cxn>
                    <a:cxn ang="0">
                      <a:pos x="0" y="205"/>
                    </a:cxn>
                    <a:cxn ang="0">
                      <a:pos x="31" y="205"/>
                    </a:cxn>
                    <a:cxn ang="0">
                      <a:pos x="64" y="210"/>
                    </a:cxn>
                    <a:cxn ang="0">
                      <a:pos x="80" y="190"/>
                    </a:cxn>
                    <a:cxn ang="0">
                      <a:pos x="86" y="165"/>
                    </a:cxn>
                    <a:cxn ang="0">
                      <a:pos x="66" y="148"/>
                    </a:cxn>
                    <a:cxn ang="0">
                      <a:pos x="72" y="117"/>
                    </a:cxn>
                    <a:cxn ang="0">
                      <a:pos x="88" y="112"/>
                    </a:cxn>
                    <a:cxn ang="0">
                      <a:pos x="92" y="79"/>
                    </a:cxn>
                    <a:cxn ang="0">
                      <a:pos x="125" y="76"/>
                    </a:cxn>
                    <a:cxn ang="0">
                      <a:pos x="174" y="94"/>
                    </a:cxn>
                    <a:cxn ang="0">
                      <a:pos x="156" y="43"/>
                    </a:cxn>
                    <a:cxn ang="0">
                      <a:pos x="164" y="23"/>
                    </a:cxn>
                    <a:cxn ang="0">
                      <a:pos x="186" y="27"/>
                    </a:cxn>
                    <a:cxn ang="0">
                      <a:pos x="199" y="36"/>
                    </a:cxn>
                    <a:cxn ang="0">
                      <a:pos x="215" y="63"/>
                    </a:cxn>
                    <a:cxn ang="0">
                      <a:pos x="221" y="41"/>
                    </a:cxn>
                    <a:cxn ang="0">
                      <a:pos x="229" y="7"/>
                    </a:cxn>
                    <a:cxn ang="0">
                      <a:pos x="265" y="3"/>
                    </a:cxn>
                    <a:cxn ang="0">
                      <a:pos x="280" y="18"/>
                    </a:cxn>
                    <a:cxn ang="0">
                      <a:pos x="302" y="9"/>
                    </a:cxn>
                    <a:cxn ang="0">
                      <a:pos x="345" y="22"/>
                    </a:cxn>
                    <a:cxn ang="0">
                      <a:pos x="348" y="45"/>
                    </a:cxn>
                    <a:cxn ang="0">
                      <a:pos x="369" y="58"/>
                    </a:cxn>
                    <a:cxn ang="0">
                      <a:pos x="395" y="103"/>
                    </a:cxn>
                  </a:cxnLst>
                  <a:rect l="0" t="0" r="r" b="b"/>
                  <a:pathLst>
                    <a:path w="395" h="396">
                      <a:moveTo>
                        <a:pt x="395" y="103"/>
                      </a:moveTo>
                      <a:lnTo>
                        <a:pt x="271" y="241"/>
                      </a:lnTo>
                      <a:lnTo>
                        <a:pt x="298" y="250"/>
                      </a:lnTo>
                      <a:lnTo>
                        <a:pt x="284" y="266"/>
                      </a:lnTo>
                      <a:lnTo>
                        <a:pt x="307" y="270"/>
                      </a:lnTo>
                      <a:lnTo>
                        <a:pt x="320" y="320"/>
                      </a:lnTo>
                      <a:lnTo>
                        <a:pt x="335" y="371"/>
                      </a:lnTo>
                      <a:lnTo>
                        <a:pt x="320" y="396"/>
                      </a:lnTo>
                      <a:lnTo>
                        <a:pt x="317" y="351"/>
                      </a:lnTo>
                      <a:lnTo>
                        <a:pt x="304" y="334"/>
                      </a:lnTo>
                      <a:lnTo>
                        <a:pt x="298" y="293"/>
                      </a:lnTo>
                      <a:lnTo>
                        <a:pt x="284" y="320"/>
                      </a:lnTo>
                      <a:lnTo>
                        <a:pt x="271" y="286"/>
                      </a:lnTo>
                      <a:lnTo>
                        <a:pt x="265" y="255"/>
                      </a:lnTo>
                      <a:lnTo>
                        <a:pt x="257" y="232"/>
                      </a:lnTo>
                      <a:lnTo>
                        <a:pt x="251" y="228"/>
                      </a:lnTo>
                      <a:lnTo>
                        <a:pt x="225" y="236"/>
                      </a:lnTo>
                      <a:lnTo>
                        <a:pt x="203" y="209"/>
                      </a:lnTo>
                      <a:lnTo>
                        <a:pt x="199" y="225"/>
                      </a:lnTo>
                      <a:lnTo>
                        <a:pt x="183" y="215"/>
                      </a:lnTo>
                      <a:lnTo>
                        <a:pt x="158" y="221"/>
                      </a:lnTo>
                      <a:lnTo>
                        <a:pt x="172" y="201"/>
                      </a:lnTo>
                      <a:lnTo>
                        <a:pt x="199" y="197"/>
                      </a:lnTo>
                      <a:lnTo>
                        <a:pt x="205" y="183"/>
                      </a:lnTo>
                      <a:lnTo>
                        <a:pt x="178" y="179"/>
                      </a:lnTo>
                      <a:lnTo>
                        <a:pt x="162" y="192"/>
                      </a:lnTo>
                      <a:lnTo>
                        <a:pt x="152" y="174"/>
                      </a:lnTo>
                      <a:lnTo>
                        <a:pt x="137" y="185"/>
                      </a:lnTo>
                      <a:lnTo>
                        <a:pt x="134" y="206"/>
                      </a:lnTo>
                      <a:lnTo>
                        <a:pt x="123" y="218"/>
                      </a:lnTo>
                      <a:lnTo>
                        <a:pt x="95" y="214"/>
                      </a:lnTo>
                      <a:lnTo>
                        <a:pt x="64" y="223"/>
                      </a:lnTo>
                      <a:lnTo>
                        <a:pt x="37" y="221"/>
                      </a:lnTo>
                      <a:lnTo>
                        <a:pt x="0" y="205"/>
                      </a:lnTo>
                      <a:lnTo>
                        <a:pt x="7" y="188"/>
                      </a:lnTo>
                      <a:lnTo>
                        <a:pt x="31" y="205"/>
                      </a:lnTo>
                      <a:lnTo>
                        <a:pt x="46" y="203"/>
                      </a:lnTo>
                      <a:lnTo>
                        <a:pt x="64" y="210"/>
                      </a:lnTo>
                      <a:lnTo>
                        <a:pt x="78" y="199"/>
                      </a:lnTo>
                      <a:lnTo>
                        <a:pt x="80" y="190"/>
                      </a:lnTo>
                      <a:lnTo>
                        <a:pt x="98" y="185"/>
                      </a:lnTo>
                      <a:lnTo>
                        <a:pt x="86" y="165"/>
                      </a:lnTo>
                      <a:lnTo>
                        <a:pt x="82" y="155"/>
                      </a:lnTo>
                      <a:lnTo>
                        <a:pt x="66" y="148"/>
                      </a:lnTo>
                      <a:lnTo>
                        <a:pt x="85" y="132"/>
                      </a:lnTo>
                      <a:lnTo>
                        <a:pt x="72" y="117"/>
                      </a:lnTo>
                      <a:lnTo>
                        <a:pt x="82" y="110"/>
                      </a:lnTo>
                      <a:lnTo>
                        <a:pt x="88" y="112"/>
                      </a:lnTo>
                      <a:lnTo>
                        <a:pt x="91" y="94"/>
                      </a:lnTo>
                      <a:lnTo>
                        <a:pt x="92" y="79"/>
                      </a:lnTo>
                      <a:lnTo>
                        <a:pt x="109" y="76"/>
                      </a:lnTo>
                      <a:lnTo>
                        <a:pt x="125" y="76"/>
                      </a:lnTo>
                      <a:lnTo>
                        <a:pt x="135" y="77"/>
                      </a:lnTo>
                      <a:lnTo>
                        <a:pt x="174" y="94"/>
                      </a:lnTo>
                      <a:lnTo>
                        <a:pt x="193" y="76"/>
                      </a:lnTo>
                      <a:lnTo>
                        <a:pt x="156" y="43"/>
                      </a:lnTo>
                      <a:lnTo>
                        <a:pt x="170" y="41"/>
                      </a:lnTo>
                      <a:lnTo>
                        <a:pt x="164" y="23"/>
                      </a:lnTo>
                      <a:lnTo>
                        <a:pt x="176" y="20"/>
                      </a:lnTo>
                      <a:lnTo>
                        <a:pt x="186" y="27"/>
                      </a:lnTo>
                      <a:lnTo>
                        <a:pt x="196" y="27"/>
                      </a:lnTo>
                      <a:lnTo>
                        <a:pt x="199" y="36"/>
                      </a:lnTo>
                      <a:lnTo>
                        <a:pt x="193" y="43"/>
                      </a:lnTo>
                      <a:lnTo>
                        <a:pt x="215" y="63"/>
                      </a:lnTo>
                      <a:lnTo>
                        <a:pt x="229" y="48"/>
                      </a:lnTo>
                      <a:lnTo>
                        <a:pt x="221" y="41"/>
                      </a:lnTo>
                      <a:lnTo>
                        <a:pt x="229" y="22"/>
                      </a:lnTo>
                      <a:lnTo>
                        <a:pt x="229" y="7"/>
                      </a:lnTo>
                      <a:lnTo>
                        <a:pt x="249" y="0"/>
                      </a:lnTo>
                      <a:lnTo>
                        <a:pt x="265" y="3"/>
                      </a:lnTo>
                      <a:lnTo>
                        <a:pt x="268" y="13"/>
                      </a:lnTo>
                      <a:lnTo>
                        <a:pt x="280" y="18"/>
                      </a:lnTo>
                      <a:lnTo>
                        <a:pt x="290" y="13"/>
                      </a:lnTo>
                      <a:lnTo>
                        <a:pt x="302" y="9"/>
                      </a:lnTo>
                      <a:lnTo>
                        <a:pt x="329" y="14"/>
                      </a:lnTo>
                      <a:lnTo>
                        <a:pt x="345" y="22"/>
                      </a:lnTo>
                      <a:lnTo>
                        <a:pt x="343" y="36"/>
                      </a:lnTo>
                      <a:lnTo>
                        <a:pt x="348" y="45"/>
                      </a:lnTo>
                      <a:lnTo>
                        <a:pt x="366" y="45"/>
                      </a:lnTo>
                      <a:lnTo>
                        <a:pt x="369" y="58"/>
                      </a:lnTo>
                      <a:lnTo>
                        <a:pt x="379" y="67"/>
                      </a:lnTo>
                      <a:lnTo>
                        <a:pt x="395" y="103"/>
                      </a:lnTo>
                      <a:close/>
                    </a:path>
                  </a:pathLst>
                </a:custGeom>
                <a:grpFill/>
                <a:ln w="9525" cap="rnd">
                  <a:solidFill>
                    <a:srgbClr val="80808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s-MX" sz="1100">
                    <a:solidFill>
                      <a:srgbClr val="000066"/>
                    </a:solidFill>
                    <a:latin typeface="Trebuchet MS" pitchFamily="34" charset="0"/>
                  </a:endParaRPr>
                </a:p>
              </p:txBody>
            </p:sp>
          </p:grpSp>
          <p:grpSp>
            <p:nvGrpSpPr>
              <p:cNvPr id="6" name="Group 32"/>
              <p:cNvGrpSpPr>
                <a:grpSpLocks/>
              </p:cNvGrpSpPr>
              <p:nvPr/>
            </p:nvGrpSpPr>
            <p:grpSpPr bwMode="auto">
              <a:xfrm>
                <a:off x="220" y="1050"/>
                <a:ext cx="27" cy="17"/>
                <a:chOff x="220" y="1050"/>
                <a:chExt cx="27" cy="17"/>
              </a:xfrm>
              <a:grpFill/>
            </p:grpSpPr>
            <p:sp>
              <p:nvSpPr>
                <p:cNvPr id="19" name="Freeform 33"/>
                <p:cNvSpPr>
                  <a:spLocks/>
                </p:cNvSpPr>
                <p:nvPr/>
              </p:nvSpPr>
              <p:spPr bwMode="auto">
                <a:xfrm>
                  <a:off x="220" y="1050"/>
                  <a:ext cx="27" cy="17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0" y="12"/>
                    </a:cxn>
                    <a:cxn ang="0">
                      <a:pos x="5" y="17"/>
                    </a:cxn>
                    <a:cxn ang="0">
                      <a:pos x="14" y="17"/>
                    </a:cxn>
                    <a:cxn ang="0">
                      <a:pos x="27" y="7"/>
                    </a:cxn>
                    <a:cxn ang="0">
                      <a:pos x="13" y="0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27" h="17">
                      <a:moveTo>
                        <a:pt x="1" y="0"/>
                      </a:moveTo>
                      <a:lnTo>
                        <a:pt x="0" y="12"/>
                      </a:lnTo>
                      <a:lnTo>
                        <a:pt x="5" y="17"/>
                      </a:lnTo>
                      <a:lnTo>
                        <a:pt x="14" y="17"/>
                      </a:lnTo>
                      <a:lnTo>
                        <a:pt x="27" y="7"/>
                      </a:lnTo>
                      <a:lnTo>
                        <a:pt x="13" y="0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s-MX" sz="1100">
                    <a:solidFill>
                      <a:srgbClr val="000066"/>
                    </a:solidFill>
                    <a:latin typeface="Trebuchet MS" pitchFamily="34" charset="0"/>
                  </a:endParaRPr>
                </a:p>
              </p:txBody>
            </p:sp>
            <p:sp>
              <p:nvSpPr>
                <p:cNvPr id="20" name="Freeform 34"/>
                <p:cNvSpPr>
                  <a:spLocks/>
                </p:cNvSpPr>
                <p:nvPr/>
              </p:nvSpPr>
              <p:spPr bwMode="auto">
                <a:xfrm>
                  <a:off x="220" y="1050"/>
                  <a:ext cx="27" cy="17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0" y="12"/>
                    </a:cxn>
                    <a:cxn ang="0">
                      <a:pos x="5" y="17"/>
                    </a:cxn>
                    <a:cxn ang="0">
                      <a:pos x="14" y="17"/>
                    </a:cxn>
                    <a:cxn ang="0">
                      <a:pos x="27" y="7"/>
                    </a:cxn>
                    <a:cxn ang="0">
                      <a:pos x="13" y="0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27" h="17">
                      <a:moveTo>
                        <a:pt x="1" y="0"/>
                      </a:moveTo>
                      <a:lnTo>
                        <a:pt x="0" y="12"/>
                      </a:lnTo>
                      <a:lnTo>
                        <a:pt x="5" y="17"/>
                      </a:lnTo>
                      <a:lnTo>
                        <a:pt x="14" y="17"/>
                      </a:lnTo>
                      <a:lnTo>
                        <a:pt x="27" y="7"/>
                      </a:lnTo>
                      <a:lnTo>
                        <a:pt x="13" y="0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grpFill/>
                <a:ln w="9525" cap="rnd">
                  <a:solidFill>
                    <a:srgbClr val="80808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s-MX" sz="1100">
                    <a:solidFill>
                      <a:srgbClr val="000066"/>
                    </a:solidFill>
                    <a:latin typeface="Trebuchet MS" pitchFamily="34" charset="0"/>
                  </a:endParaRPr>
                </a:p>
              </p:txBody>
            </p:sp>
          </p:grpSp>
          <p:grpSp>
            <p:nvGrpSpPr>
              <p:cNvPr id="7" name="Group 35"/>
              <p:cNvGrpSpPr>
                <a:grpSpLocks/>
              </p:cNvGrpSpPr>
              <p:nvPr/>
            </p:nvGrpSpPr>
            <p:grpSpPr bwMode="auto">
              <a:xfrm>
                <a:off x="98" y="1002"/>
                <a:ext cx="24" cy="8"/>
                <a:chOff x="98" y="1002"/>
                <a:chExt cx="24" cy="8"/>
              </a:xfrm>
              <a:grpFill/>
            </p:grpSpPr>
            <p:sp>
              <p:nvSpPr>
                <p:cNvPr id="17" name="Freeform 36"/>
                <p:cNvSpPr>
                  <a:spLocks/>
                </p:cNvSpPr>
                <p:nvPr/>
              </p:nvSpPr>
              <p:spPr bwMode="auto">
                <a:xfrm>
                  <a:off x="98" y="1002"/>
                  <a:ext cx="24" cy="8"/>
                </a:xfrm>
                <a:custGeom>
                  <a:avLst/>
                  <a:gdLst/>
                  <a:ahLst/>
                  <a:cxnLst>
                    <a:cxn ang="0">
                      <a:pos x="2" y="1"/>
                    </a:cxn>
                    <a:cxn ang="0">
                      <a:pos x="8" y="0"/>
                    </a:cxn>
                    <a:cxn ang="0">
                      <a:pos x="13" y="0"/>
                    </a:cxn>
                    <a:cxn ang="0">
                      <a:pos x="19" y="1"/>
                    </a:cxn>
                    <a:cxn ang="0">
                      <a:pos x="21" y="4"/>
                    </a:cxn>
                    <a:cxn ang="0">
                      <a:pos x="24" y="6"/>
                    </a:cxn>
                    <a:cxn ang="0">
                      <a:pos x="21" y="8"/>
                    </a:cxn>
                    <a:cxn ang="0">
                      <a:pos x="15" y="8"/>
                    </a:cxn>
                    <a:cxn ang="0">
                      <a:pos x="4" y="7"/>
                    </a:cxn>
                    <a:cxn ang="0">
                      <a:pos x="0" y="4"/>
                    </a:cxn>
                    <a:cxn ang="0">
                      <a:pos x="2" y="1"/>
                    </a:cxn>
                  </a:cxnLst>
                  <a:rect l="0" t="0" r="r" b="b"/>
                  <a:pathLst>
                    <a:path w="24" h="8">
                      <a:moveTo>
                        <a:pt x="2" y="1"/>
                      </a:moveTo>
                      <a:lnTo>
                        <a:pt x="8" y="0"/>
                      </a:lnTo>
                      <a:lnTo>
                        <a:pt x="13" y="0"/>
                      </a:lnTo>
                      <a:lnTo>
                        <a:pt x="19" y="1"/>
                      </a:lnTo>
                      <a:lnTo>
                        <a:pt x="21" y="4"/>
                      </a:lnTo>
                      <a:lnTo>
                        <a:pt x="24" y="6"/>
                      </a:lnTo>
                      <a:lnTo>
                        <a:pt x="21" y="8"/>
                      </a:lnTo>
                      <a:lnTo>
                        <a:pt x="15" y="8"/>
                      </a:lnTo>
                      <a:lnTo>
                        <a:pt x="4" y="7"/>
                      </a:lnTo>
                      <a:lnTo>
                        <a:pt x="0" y="4"/>
                      </a:lnTo>
                      <a:lnTo>
                        <a:pt x="2" y="1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s-MX" sz="1100">
                    <a:solidFill>
                      <a:srgbClr val="000066"/>
                    </a:solidFill>
                    <a:latin typeface="Trebuchet MS" pitchFamily="34" charset="0"/>
                  </a:endParaRPr>
                </a:p>
              </p:txBody>
            </p:sp>
            <p:sp>
              <p:nvSpPr>
                <p:cNvPr id="18" name="Freeform 37"/>
                <p:cNvSpPr>
                  <a:spLocks/>
                </p:cNvSpPr>
                <p:nvPr/>
              </p:nvSpPr>
              <p:spPr bwMode="auto">
                <a:xfrm>
                  <a:off x="98" y="1002"/>
                  <a:ext cx="24" cy="8"/>
                </a:xfrm>
                <a:custGeom>
                  <a:avLst/>
                  <a:gdLst/>
                  <a:ahLst/>
                  <a:cxnLst>
                    <a:cxn ang="0">
                      <a:pos x="2" y="1"/>
                    </a:cxn>
                    <a:cxn ang="0">
                      <a:pos x="8" y="0"/>
                    </a:cxn>
                    <a:cxn ang="0">
                      <a:pos x="13" y="0"/>
                    </a:cxn>
                    <a:cxn ang="0">
                      <a:pos x="19" y="1"/>
                    </a:cxn>
                    <a:cxn ang="0">
                      <a:pos x="21" y="4"/>
                    </a:cxn>
                    <a:cxn ang="0">
                      <a:pos x="24" y="6"/>
                    </a:cxn>
                    <a:cxn ang="0">
                      <a:pos x="21" y="8"/>
                    </a:cxn>
                    <a:cxn ang="0">
                      <a:pos x="15" y="8"/>
                    </a:cxn>
                    <a:cxn ang="0">
                      <a:pos x="4" y="7"/>
                    </a:cxn>
                    <a:cxn ang="0">
                      <a:pos x="0" y="4"/>
                    </a:cxn>
                    <a:cxn ang="0">
                      <a:pos x="2" y="1"/>
                    </a:cxn>
                  </a:cxnLst>
                  <a:rect l="0" t="0" r="r" b="b"/>
                  <a:pathLst>
                    <a:path w="24" h="8">
                      <a:moveTo>
                        <a:pt x="2" y="1"/>
                      </a:moveTo>
                      <a:lnTo>
                        <a:pt x="8" y="0"/>
                      </a:lnTo>
                      <a:lnTo>
                        <a:pt x="13" y="0"/>
                      </a:lnTo>
                      <a:lnTo>
                        <a:pt x="19" y="1"/>
                      </a:lnTo>
                      <a:lnTo>
                        <a:pt x="21" y="4"/>
                      </a:lnTo>
                      <a:lnTo>
                        <a:pt x="24" y="6"/>
                      </a:lnTo>
                      <a:lnTo>
                        <a:pt x="21" y="8"/>
                      </a:lnTo>
                      <a:lnTo>
                        <a:pt x="15" y="8"/>
                      </a:lnTo>
                      <a:lnTo>
                        <a:pt x="4" y="7"/>
                      </a:lnTo>
                      <a:lnTo>
                        <a:pt x="0" y="4"/>
                      </a:lnTo>
                      <a:lnTo>
                        <a:pt x="2" y="1"/>
                      </a:lnTo>
                      <a:close/>
                    </a:path>
                  </a:pathLst>
                </a:custGeom>
                <a:grpFill/>
                <a:ln w="9525" cap="rnd">
                  <a:solidFill>
                    <a:srgbClr val="80808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s-MX" sz="1100">
                    <a:solidFill>
                      <a:srgbClr val="000066"/>
                    </a:solidFill>
                    <a:latin typeface="Trebuchet MS" pitchFamily="34" charset="0"/>
                  </a:endParaRPr>
                </a:p>
              </p:txBody>
            </p:sp>
          </p:grpSp>
          <p:grpSp>
            <p:nvGrpSpPr>
              <p:cNvPr id="8" name="Group 38"/>
              <p:cNvGrpSpPr>
                <a:grpSpLocks/>
              </p:cNvGrpSpPr>
              <p:nvPr/>
            </p:nvGrpSpPr>
            <p:grpSpPr bwMode="auto">
              <a:xfrm>
                <a:off x="185" y="917"/>
                <a:ext cx="13" cy="13"/>
                <a:chOff x="185" y="917"/>
                <a:chExt cx="13" cy="13"/>
              </a:xfrm>
              <a:grpFill/>
            </p:grpSpPr>
            <p:sp>
              <p:nvSpPr>
                <p:cNvPr id="15" name="Freeform 39"/>
                <p:cNvSpPr>
                  <a:spLocks/>
                </p:cNvSpPr>
                <p:nvPr/>
              </p:nvSpPr>
              <p:spPr bwMode="auto">
                <a:xfrm>
                  <a:off x="185" y="917"/>
                  <a:ext cx="13" cy="13"/>
                </a:xfrm>
                <a:custGeom>
                  <a:avLst/>
                  <a:gdLst/>
                  <a:ahLst/>
                  <a:cxnLst>
                    <a:cxn ang="0">
                      <a:pos x="11" y="3"/>
                    </a:cxn>
                    <a:cxn ang="0">
                      <a:pos x="8" y="2"/>
                    </a:cxn>
                    <a:cxn ang="0">
                      <a:pos x="6" y="1"/>
                    </a:cxn>
                    <a:cxn ang="0">
                      <a:pos x="1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1" y="9"/>
                    </a:cxn>
                    <a:cxn ang="0">
                      <a:pos x="6" y="13"/>
                    </a:cxn>
                    <a:cxn ang="0">
                      <a:pos x="9" y="13"/>
                    </a:cxn>
                    <a:cxn ang="0">
                      <a:pos x="12" y="9"/>
                    </a:cxn>
                    <a:cxn ang="0">
                      <a:pos x="13" y="7"/>
                    </a:cxn>
                    <a:cxn ang="0">
                      <a:pos x="11" y="3"/>
                    </a:cxn>
                  </a:cxnLst>
                  <a:rect l="0" t="0" r="r" b="b"/>
                  <a:pathLst>
                    <a:path w="13" h="13">
                      <a:moveTo>
                        <a:pt x="11" y="3"/>
                      </a:moveTo>
                      <a:lnTo>
                        <a:pt x="8" y="2"/>
                      </a:lnTo>
                      <a:lnTo>
                        <a:pt x="6" y="1"/>
                      </a:lnTo>
                      <a:lnTo>
                        <a:pt x="1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1" y="9"/>
                      </a:lnTo>
                      <a:lnTo>
                        <a:pt x="6" y="13"/>
                      </a:lnTo>
                      <a:lnTo>
                        <a:pt x="9" y="13"/>
                      </a:lnTo>
                      <a:lnTo>
                        <a:pt x="12" y="9"/>
                      </a:lnTo>
                      <a:lnTo>
                        <a:pt x="13" y="7"/>
                      </a:lnTo>
                      <a:lnTo>
                        <a:pt x="11" y="3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s-MX" sz="1100">
                    <a:solidFill>
                      <a:srgbClr val="000066"/>
                    </a:solidFill>
                    <a:latin typeface="Trebuchet MS" pitchFamily="34" charset="0"/>
                  </a:endParaRPr>
                </a:p>
              </p:txBody>
            </p:sp>
            <p:sp>
              <p:nvSpPr>
                <p:cNvPr id="16" name="Freeform 40"/>
                <p:cNvSpPr>
                  <a:spLocks/>
                </p:cNvSpPr>
                <p:nvPr/>
              </p:nvSpPr>
              <p:spPr bwMode="auto">
                <a:xfrm>
                  <a:off x="185" y="917"/>
                  <a:ext cx="13" cy="13"/>
                </a:xfrm>
                <a:custGeom>
                  <a:avLst/>
                  <a:gdLst/>
                  <a:ahLst/>
                  <a:cxnLst>
                    <a:cxn ang="0">
                      <a:pos x="11" y="3"/>
                    </a:cxn>
                    <a:cxn ang="0">
                      <a:pos x="8" y="2"/>
                    </a:cxn>
                    <a:cxn ang="0">
                      <a:pos x="6" y="1"/>
                    </a:cxn>
                    <a:cxn ang="0">
                      <a:pos x="1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1" y="9"/>
                    </a:cxn>
                    <a:cxn ang="0">
                      <a:pos x="6" y="13"/>
                    </a:cxn>
                    <a:cxn ang="0">
                      <a:pos x="9" y="13"/>
                    </a:cxn>
                    <a:cxn ang="0">
                      <a:pos x="12" y="9"/>
                    </a:cxn>
                    <a:cxn ang="0">
                      <a:pos x="13" y="7"/>
                    </a:cxn>
                    <a:cxn ang="0">
                      <a:pos x="11" y="3"/>
                    </a:cxn>
                  </a:cxnLst>
                  <a:rect l="0" t="0" r="r" b="b"/>
                  <a:pathLst>
                    <a:path w="13" h="13">
                      <a:moveTo>
                        <a:pt x="11" y="3"/>
                      </a:moveTo>
                      <a:lnTo>
                        <a:pt x="8" y="2"/>
                      </a:lnTo>
                      <a:lnTo>
                        <a:pt x="6" y="1"/>
                      </a:lnTo>
                      <a:lnTo>
                        <a:pt x="1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1" y="9"/>
                      </a:lnTo>
                      <a:lnTo>
                        <a:pt x="6" y="13"/>
                      </a:lnTo>
                      <a:lnTo>
                        <a:pt x="9" y="13"/>
                      </a:lnTo>
                      <a:lnTo>
                        <a:pt x="12" y="9"/>
                      </a:lnTo>
                      <a:lnTo>
                        <a:pt x="13" y="7"/>
                      </a:lnTo>
                      <a:lnTo>
                        <a:pt x="11" y="3"/>
                      </a:lnTo>
                      <a:close/>
                    </a:path>
                  </a:pathLst>
                </a:custGeom>
                <a:grpFill/>
                <a:ln w="9525" cap="rnd">
                  <a:solidFill>
                    <a:srgbClr val="80808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s-MX" sz="1100">
                    <a:solidFill>
                      <a:srgbClr val="000066"/>
                    </a:solidFill>
                    <a:latin typeface="Trebuchet MS" pitchFamily="34" charset="0"/>
                  </a:endParaRPr>
                </a:p>
              </p:txBody>
            </p:sp>
          </p:grpSp>
          <p:grpSp>
            <p:nvGrpSpPr>
              <p:cNvPr id="9" name="Group 41"/>
              <p:cNvGrpSpPr>
                <a:grpSpLocks/>
              </p:cNvGrpSpPr>
              <p:nvPr/>
            </p:nvGrpSpPr>
            <p:grpSpPr bwMode="auto">
              <a:xfrm>
                <a:off x="208" y="847"/>
                <a:ext cx="26" cy="21"/>
                <a:chOff x="208" y="847"/>
                <a:chExt cx="26" cy="21"/>
              </a:xfrm>
              <a:grpFill/>
            </p:grpSpPr>
            <p:sp>
              <p:nvSpPr>
                <p:cNvPr id="13" name="Freeform 42"/>
                <p:cNvSpPr>
                  <a:spLocks/>
                </p:cNvSpPr>
                <p:nvPr/>
              </p:nvSpPr>
              <p:spPr bwMode="auto">
                <a:xfrm>
                  <a:off x="208" y="847"/>
                  <a:ext cx="26" cy="2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7" y="14"/>
                    </a:cxn>
                    <a:cxn ang="0">
                      <a:pos x="13" y="19"/>
                    </a:cxn>
                    <a:cxn ang="0">
                      <a:pos x="24" y="21"/>
                    </a:cxn>
                    <a:cxn ang="0">
                      <a:pos x="26" y="18"/>
                    </a:cxn>
                    <a:cxn ang="0">
                      <a:pos x="26" y="13"/>
                    </a:cxn>
                    <a:cxn ang="0">
                      <a:pos x="19" y="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26" h="21">
                      <a:moveTo>
                        <a:pt x="0" y="0"/>
                      </a:moveTo>
                      <a:lnTo>
                        <a:pt x="7" y="14"/>
                      </a:lnTo>
                      <a:lnTo>
                        <a:pt x="13" y="19"/>
                      </a:lnTo>
                      <a:lnTo>
                        <a:pt x="24" y="21"/>
                      </a:lnTo>
                      <a:lnTo>
                        <a:pt x="26" y="18"/>
                      </a:lnTo>
                      <a:lnTo>
                        <a:pt x="26" y="13"/>
                      </a:lnTo>
                      <a:lnTo>
                        <a:pt x="19" y="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s-MX" sz="1100">
                    <a:solidFill>
                      <a:srgbClr val="000066"/>
                    </a:solidFill>
                    <a:latin typeface="Trebuchet MS" pitchFamily="34" charset="0"/>
                  </a:endParaRPr>
                </a:p>
              </p:txBody>
            </p:sp>
            <p:sp>
              <p:nvSpPr>
                <p:cNvPr id="14" name="Freeform 43"/>
                <p:cNvSpPr>
                  <a:spLocks/>
                </p:cNvSpPr>
                <p:nvPr/>
              </p:nvSpPr>
              <p:spPr bwMode="auto">
                <a:xfrm>
                  <a:off x="208" y="847"/>
                  <a:ext cx="26" cy="2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7" y="14"/>
                    </a:cxn>
                    <a:cxn ang="0">
                      <a:pos x="13" y="19"/>
                    </a:cxn>
                    <a:cxn ang="0">
                      <a:pos x="24" y="21"/>
                    </a:cxn>
                    <a:cxn ang="0">
                      <a:pos x="26" y="18"/>
                    </a:cxn>
                    <a:cxn ang="0">
                      <a:pos x="26" y="13"/>
                    </a:cxn>
                    <a:cxn ang="0">
                      <a:pos x="19" y="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26" h="21">
                      <a:moveTo>
                        <a:pt x="0" y="0"/>
                      </a:moveTo>
                      <a:lnTo>
                        <a:pt x="7" y="14"/>
                      </a:lnTo>
                      <a:lnTo>
                        <a:pt x="13" y="19"/>
                      </a:lnTo>
                      <a:lnTo>
                        <a:pt x="24" y="21"/>
                      </a:lnTo>
                      <a:lnTo>
                        <a:pt x="26" y="18"/>
                      </a:lnTo>
                      <a:lnTo>
                        <a:pt x="26" y="13"/>
                      </a:lnTo>
                      <a:lnTo>
                        <a:pt x="19" y="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 cap="rnd">
                  <a:solidFill>
                    <a:srgbClr val="80808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s-MX" sz="1100">
                    <a:solidFill>
                      <a:srgbClr val="000066"/>
                    </a:solidFill>
                    <a:latin typeface="Trebuchet MS" pitchFamily="34" charset="0"/>
                  </a:endParaRPr>
                </a:p>
              </p:txBody>
            </p:sp>
          </p:grpSp>
        </p:grpSp>
      </p:grpSp>
      <p:grpSp>
        <p:nvGrpSpPr>
          <p:cNvPr id="10" name="Group 44"/>
          <p:cNvGrpSpPr>
            <a:grpSpLocks/>
          </p:cNvGrpSpPr>
          <p:nvPr/>
        </p:nvGrpSpPr>
        <p:grpSpPr bwMode="auto">
          <a:xfrm>
            <a:off x="3409960" y="785794"/>
            <a:ext cx="1766887" cy="1193800"/>
            <a:chOff x="417" y="729"/>
            <a:chExt cx="1113" cy="752"/>
          </a:xfrm>
          <a:solidFill>
            <a:srgbClr val="0066FF"/>
          </a:solidFill>
        </p:grpSpPr>
        <p:grpSp>
          <p:nvGrpSpPr>
            <p:cNvPr id="11" name="Group 45"/>
            <p:cNvGrpSpPr>
              <a:grpSpLocks/>
            </p:cNvGrpSpPr>
            <p:nvPr/>
          </p:nvGrpSpPr>
          <p:grpSpPr bwMode="auto">
            <a:xfrm>
              <a:off x="417" y="729"/>
              <a:ext cx="1113" cy="752"/>
              <a:chOff x="417" y="729"/>
              <a:chExt cx="1113" cy="752"/>
            </a:xfrm>
            <a:grpFill/>
          </p:grpSpPr>
          <p:grpSp>
            <p:nvGrpSpPr>
              <p:cNvPr id="12" name="Group 46"/>
              <p:cNvGrpSpPr>
                <a:grpSpLocks/>
              </p:cNvGrpSpPr>
              <p:nvPr/>
            </p:nvGrpSpPr>
            <p:grpSpPr bwMode="auto">
              <a:xfrm>
                <a:off x="842" y="877"/>
                <a:ext cx="28" cy="13"/>
                <a:chOff x="842" y="877"/>
                <a:chExt cx="28" cy="13"/>
              </a:xfrm>
              <a:grpFill/>
            </p:grpSpPr>
            <p:sp>
              <p:nvSpPr>
                <p:cNvPr id="81" name="Freeform 47"/>
                <p:cNvSpPr>
                  <a:spLocks/>
                </p:cNvSpPr>
                <p:nvPr/>
              </p:nvSpPr>
              <p:spPr bwMode="auto">
                <a:xfrm>
                  <a:off x="842" y="877"/>
                  <a:ext cx="28" cy="13"/>
                </a:xfrm>
                <a:custGeom>
                  <a:avLst/>
                  <a:gdLst/>
                  <a:ahLst/>
                  <a:cxnLst>
                    <a:cxn ang="0">
                      <a:pos x="14" y="0"/>
                    </a:cxn>
                    <a:cxn ang="0">
                      <a:pos x="28" y="8"/>
                    </a:cxn>
                    <a:cxn ang="0">
                      <a:pos x="23" y="13"/>
                    </a:cxn>
                    <a:cxn ang="0">
                      <a:pos x="0" y="12"/>
                    </a:cxn>
                    <a:cxn ang="0">
                      <a:pos x="14" y="0"/>
                    </a:cxn>
                  </a:cxnLst>
                  <a:rect l="0" t="0" r="r" b="b"/>
                  <a:pathLst>
                    <a:path w="28" h="13">
                      <a:moveTo>
                        <a:pt x="14" y="0"/>
                      </a:moveTo>
                      <a:lnTo>
                        <a:pt x="28" y="8"/>
                      </a:lnTo>
                      <a:lnTo>
                        <a:pt x="23" y="13"/>
                      </a:lnTo>
                      <a:lnTo>
                        <a:pt x="0" y="12"/>
                      </a:lnTo>
                      <a:lnTo>
                        <a:pt x="14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s-MX" sz="1100">
                    <a:solidFill>
                      <a:srgbClr val="000066"/>
                    </a:solidFill>
                    <a:latin typeface="Trebuchet MS" pitchFamily="34" charset="0"/>
                  </a:endParaRPr>
                </a:p>
              </p:txBody>
            </p:sp>
            <p:sp>
              <p:nvSpPr>
                <p:cNvPr id="82" name="Freeform 48"/>
                <p:cNvSpPr>
                  <a:spLocks/>
                </p:cNvSpPr>
                <p:nvPr/>
              </p:nvSpPr>
              <p:spPr bwMode="auto">
                <a:xfrm>
                  <a:off x="842" y="877"/>
                  <a:ext cx="28" cy="13"/>
                </a:xfrm>
                <a:custGeom>
                  <a:avLst/>
                  <a:gdLst/>
                  <a:ahLst/>
                  <a:cxnLst>
                    <a:cxn ang="0">
                      <a:pos x="14" y="0"/>
                    </a:cxn>
                    <a:cxn ang="0">
                      <a:pos x="28" y="8"/>
                    </a:cxn>
                    <a:cxn ang="0">
                      <a:pos x="23" y="13"/>
                    </a:cxn>
                    <a:cxn ang="0">
                      <a:pos x="0" y="12"/>
                    </a:cxn>
                    <a:cxn ang="0">
                      <a:pos x="14" y="0"/>
                    </a:cxn>
                  </a:cxnLst>
                  <a:rect l="0" t="0" r="r" b="b"/>
                  <a:pathLst>
                    <a:path w="28" h="13">
                      <a:moveTo>
                        <a:pt x="14" y="0"/>
                      </a:moveTo>
                      <a:lnTo>
                        <a:pt x="28" y="8"/>
                      </a:lnTo>
                      <a:lnTo>
                        <a:pt x="23" y="13"/>
                      </a:lnTo>
                      <a:lnTo>
                        <a:pt x="0" y="12"/>
                      </a:lnTo>
                      <a:lnTo>
                        <a:pt x="14" y="0"/>
                      </a:lnTo>
                      <a:close/>
                    </a:path>
                  </a:pathLst>
                </a:custGeom>
                <a:grpFill/>
                <a:ln w="9525" cap="rnd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s-MX" sz="1100">
                    <a:solidFill>
                      <a:srgbClr val="000066"/>
                    </a:solidFill>
                    <a:latin typeface="Trebuchet MS" pitchFamily="34" charset="0"/>
                  </a:endParaRPr>
                </a:p>
              </p:txBody>
            </p:sp>
          </p:grpSp>
          <p:grpSp>
            <p:nvGrpSpPr>
              <p:cNvPr id="25" name="Group 49"/>
              <p:cNvGrpSpPr>
                <a:grpSpLocks/>
              </p:cNvGrpSpPr>
              <p:nvPr/>
            </p:nvGrpSpPr>
            <p:grpSpPr bwMode="auto">
              <a:xfrm>
                <a:off x="417" y="729"/>
                <a:ext cx="1113" cy="752"/>
                <a:chOff x="417" y="729"/>
                <a:chExt cx="1113" cy="752"/>
              </a:xfrm>
              <a:grpFill/>
            </p:grpSpPr>
            <p:grpSp>
              <p:nvGrpSpPr>
                <p:cNvPr id="26" name="Group 50"/>
                <p:cNvGrpSpPr>
                  <a:grpSpLocks/>
                </p:cNvGrpSpPr>
                <p:nvPr/>
              </p:nvGrpSpPr>
              <p:grpSpPr bwMode="auto">
                <a:xfrm>
                  <a:off x="865" y="858"/>
                  <a:ext cx="109" cy="38"/>
                  <a:chOff x="865" y="858"/>
                  <a:chExt cx="109" cy="38"/>
                </a:xfrm>
                <a:grpFill/>
              </p:grpSpPr>
              <p:sp>
                <p:nvSpPr>
                  <p:cNvPr id="79" name="Freeform 51"/>
                  <p:cNvSpPr>
                    <a:spLocks/>
                  </p:cNvSpPr>
                  <p:nvPr/>
                </p:nvSpPr>
                <p:spPr bwMode="auto">
                  <a:xfrm>
                    <a:off x="865" y="858"/>
                    <a:ext cx="109" cy="38"/>
                  </a:xfrm>
                  <a:custGeom>
                    <a:avLst/>
                    <a:gdLst/>
                    <a:ahLst/>
                    <a:cxnLst>
                      <a:cxn ang="0">
                        <a:pos x="109" y="5"/>
                      </a:cxn>
                      <a:cxn ang="0">
                        <a:pos x="91" y="1"/>
                      </a:cxn>
                      <a:cxn ang="0">
                        <a:pos x="64" y="13"/>
                      </a:cxn>
                      <a:cxn ang="0">
                        <a:pos x="36" y="14"/>
                      </a:cxn>
                      <a:cxn ang="0">
                        <a:pos x="20" y="11"/>
                      </a:cxn>
                      <a:cxn ang="0">
                        <a:pos x="12" y="0"/>
                      </a:cxn>
                      <a:cxn ang="0">
                        <a:pos x="6" y="1"/>
                      </a:cxn>
                      <a:cxn ang="0">
                        <a:pos x="0" y="5"/>
                      </a:cxn>
                      <a:cxn ang="0">
                        <a:pos x="2" y="12"/>
                      </a:cxn>
                      <a:cxn ang="0">
                        <a:pos x="16" y="22"/>
                      </a:cxn>
                      <a:cxn ang="0">
                        <a:pos x="33" y="34"/>
                      </a:cxn>
                      <a:cxn ang="0">
                        <a:pos x="56" y="38"/>
                      </a:cxn>
                      <a:cxn ang="0">
                        <a:pos x="75" y="31"/>
                      </a:cxn>
                      <a:cxn ang="0">
                        <a:pos x="102" y="17"/>
                      </a:cxn>
                      <a:cxn ang="0">
                        <a:pos x="109" y="5"/>
                      </a:cxn>
                    </a:cxnLst>
                    <a:rect l="0" t="0" r="r" b="b"/>
                    <a:pathLst>
                      <a:path w="109" h="38">
                        <a:moveTo>
                          <a:pt x="109" y="5"/>
                        </a:moveTo>
                        <a:lnTo>
                          <a:pt x="91" y="1"/>
                        </a:lnTo>
                        <a:lnTo>
                          <a:pt x="64" y="13"/>
                        </a:lnTo>
                        <a:lnTo>
                          <a:pt x="36" y="14"/>
                        </a:lnTo>
                        <a:lnTo>
                          <a:pt x="20" y="11"/>
                        </a:lnTo>
                        <a:lnTo>
                          <a:pt x="12" y="0"/>
                        </a:lnTo>
                        <a:lnTo>
                          <a:pt x="6" y="1"/>
                        </a:lnTo>
                        <a:lnTo>
                          <a:pt x="0" y="5"/>
                        </a:lnTo>
                        <a:lnTo>
                          <a:pt x="2" y="12"/>
                        </a:lnTo>
                        <a:lnTo>
                          <a:pt x="16" y="22"/>
                        </a:lnTo>
                        <a:lnTo>
                          <a:pt x="33" y="34"/>
                        </a:lnTo>
                        <a:lnTo>
                          <a:pt x="56" y="38"/>
                        </a:lnTo>
                        <a:lnTo>
                          <a:pt x="75" y="31"/>
                        </a:lnTo>
                        <a:lnTo>
                          <a:pt x="102" y="17"/>
                        </a:lnTo>
                        <a:lnTo>
                          <a:pt x="109" y="5"/>
                        </a:lnTo>
                        <a:close/>
                      </a:path>
                    </a:pathLst>
                  </a:custGeom>
                  <a:grpFill/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s-MX" sz="1100">
                      <a:solidFill>
                        <a:srgbClr val="000066"/>
                      </a:solidFill>
                      <a:latin typeface="Trebuchet MS" pitchFamily="34" charset="0"/>
                    </a:endParaRPr>
                  </a:p>
                </p:txBody>
              </p:sp>
              <p:sp>
                <p:nvSpPr>
                  <p:cNvPr id="80" name="Freeform 52"/>
                  <p:cNvSpPr>
                    <a:spLocks/>
                  </p:cNvSpPr>
                  <p:nvPr/>
                </p:nvSpPr>
                <p:spPr bwMode="auto">
                  <a:xfrm>
                    <a:off x="865" y="858"/>
                    <a:ext cx="109" cy="38"/>
                  </a:xfrm>
                  <a:custGeom>
                    <a:avLst/>
                    <a:gdLst/>
                    <a:ahLst/>
                    <a:cxnLst>
                      <a:cxn ang="0">
                        <a:pos x="109" y="5"/>
                      </a:cxn>
                      <a:cxn ang="0">
                        <a:pos x="91" y="1"/>
                      </a:cxn>
                      <a:cxn ang="0">
                        <a:pos x="64" y="13"/>
                      </a:cxn>
                      <a:cxn ang="0">
                        <a:pos x="36" y="14"/>
                      </a:cxn>
                      <a:cxn ang="0">
                        <a:pos x="20" y="11"/>
                      </a:cxn>
                      <a:cxn ang="0">
                        <a:pos x="12" y="0"/>
                      </a:cxn>
                      <a:cxn ang="0">
                        <a:pos x="6" y="1"/>
                      </a:cxn>
                      <a:cxn ang="0">
                        <a:pos x="0" y="5"/>
                      </a:cxn>
                      <a:cxn ang="0">
                        <a:pos x="2" y="12"/>
                      </a:cxn>
                      <a:cxn ang="0">
                        <a:pos x="16" y="22"/>
                      </a:cxn>
                      <a:cxn ang="0">
                        <a:pos x="33" y="34"/>
                      </a:cxn>
                      <a:cxn ang="0">
                        <a:pos x="56" y="38"/>
                      </a:cxn>
                      <a:cxn ang="0">
                        <a:pos x="75" y="31"/>
                      </a:cxn>
                      <a:cxn ang="0">
                        <a:pos x="102" y="17"/>
                      </a:cxn>
                      <a:cxn ang="0">
                        <a:pos x="109" y="5"/>
                      </a:cxn>
                    </a:cxnLst>
                    <a:rect l="0" t="0" r="r" b="b"/>
                    <a:pathLst>
                      <a:path w="109" h="38">
                        <a:moveTo>
                          <a:pt x="109" y="5"/>
                        </a:moveTo>
                        <a:lnTo>
                          <a:pt x="91" y="1"/>
                        </a:lnTo>
                        <a:lnTo>
                          <a:pt x="64" y="13"/>
                        </a:lnTo>
                        <a:lnTo>
                          <a:pt x="36" y="14"/>
                        </a:lnTo>
                        <a:lnTo>
                          <a:pt x="20" y="11"/>
                        </a:lnTo>
                        <a:lnTo>
                          <a:pt x="12" y="0"/>
                        </a:lnTo>
                        <a:lnTo>
                          <a:pt x="6" y="1"/>
                        </a:lnTo>
                        <a:lnTo>
                          <a:pt x="0" y="5"/>
                        </a:lnTo>
                        <a:lnTo>
                          <a:pt x="2" y="12"/>
                        </a:lnTo>
                        <a:lnTo>
                          <a:pt x="16" y="22"/>
                        </a:lnTo>
                        <a:lnTo>
                          <a:pt x="33" y="34"/>
                        </a:lnTo>
                        <a:lnTo>
                          <a:pt x="56" y="38"/>
                        </a:lnTo>
                        <a:lnTo>
                          <a:pt x="75" y="31"/>
                        </a:lnTo>
                        <a:lnTo>
                          <a:pt x="102" y="17"/>
                        </a:lnTo>
                        <a:lnTo>
                          <a:pt x="109" y="5"/>
                        </a:lnTo>
                        <a:close/>
                      </a:path>
                    </a:pathLst>
                  </a:custGeom>
                  <a:grpFill/>
                  <a:ln w="9525" cap="rnd">
                    <a:solidFill>
                      <a:srgbClr val="FFFFFF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s-MX" sz="1100">
                      <a:solidFill>
                        <a:srgbClr val="000066"/>
                      </a:solidFill>
                      <a:latin typeface="Trebuchet MS" pitchFamily="34" charset="0"/>
                    </a:endParaRPr>
                  </a:p>
                </p:txBody>
              </p:sp>
            </p:grpSp>
            <p:grpSp>
              <p:nvGrpSpPr>
                <p:cNvPr id="27" name="Group 53"/>
                <p:cNvGrpSpPr>
                  <a:grpSpLocks/>
                </p:cNvGrpSpPr>
                <p:nvPr/>
              </p:nvGrpSpPr>
              <p:grpSpPr bwMode="auto">
                <a:xfrm>
                  <a:off x="417" y="729"/>
                  <a:ext cx="1113" cy="752"/>
                  <a:chOff x="417" y="729"/>
                  <a:chExt cx="1113" cy="752"/>
                </a:xfrm>
                <a:grpFill/>
              </p:grpSpPr>
              <p:grpSp>
                <p:nvGrpSpPr>
                  <p:cNvPr id="30" name="Group 54"/>
                  <p:cNvGrpSpPr>
                    <a:grpSpLocks/>
                  </p:cNvGrpSpPr>
                  <p:nvPr/>
                </p:nvGrpSpPr>
                <p:grpSpPr bwMode="auto">
                  <a:xfrm>
                    <a:off x="417" y="919"/>
                    <a:ext cx="1043" cy="562"/>
                    <a:chOff x="417" y="919"/>
                    <a:chExt cx="1043" cy="562"/>
                  </a:xfrm>
                  <a:grpFill/>
                </p:grpSpPr>
                <p:sp>
                  <p:nvSpPr>
                    <p:cNvPr id="77" name="Freeform 55"/>
                    <p:cNvSpPr>
                      <a:spLocks/>
                    </p:cNvSpPr>
                    <p:nvPr/>
                  </p:nvSpPr>
                  <p:spPr bwMode="auto">
                    <a:xfrm>
                      <a:off x="417" y="919"/>
                      <a:ext cx="1043" cy="562"/>
                    </a:xfrm>
                    <a:custGeom>
                      <a:avLst/>
                      <a:gdLst/>
                      <a:ahLst/>
                      <a:cxnLst>
                        <a:cxn ang="0">
                          <a:pos x="26" y="146"/>
                        </a:cxn>
                        <a:cxn ang="0">
                          <a:pos x="45" y="209"/>
                        </a:cxn>
                        <a:cxn ang="0">
                          <a:pos x="53" y="318"/>
                        </a:cxn>
                        <a:cxn ang="0">
                          <a:pos x="58" y="369"/>
                        </a:cxn>
                        <a:cxn ang="0">
                          <a:pos x="292" y="444"/>
                        </a:cxn>
                        <a:cxn ang="0">
                          <a:pos x="577" y="468"/>
                        </a:cxn>
                        <a:cxn ang="0">
                          <a:pos x="638" y="447"/>
                        </a:cxn>
                        <a:cxn ang="0">
                          <a:pos x="682" y="462"/>
                        </a:cxn>
                        <a:cxn ang="0">
                          <a:pos x="700" y="493"/>
                        </a:cxn>
                        <a:cxn ang="0">
                          <a:pos x="744" y="486"/>
                        </a:cxn>
                        <a:cxn ang="0">
                          <a:pos x="769" y="519"/>
                        </a:cxn>
                        <a:cxn ang="0">
                          <a:pos x="737" y="517"/>
                        </a:cxn>
                        <a:cxn ang="0">
                          <a:pos x="729" y="544"/>
                        </a:cxn>
                        <a:cxn ang="0">
                          <a:pos x="810" y="511"/>
                        </a:cxn>
                        <a:cxn ang="0">
                          <a:pos x="848" y="483"/>
                        </a:cxn>
                        <a:cxn ang="0">
                          <a:pos x="909" y="448"/>
                        </a:cxn>
                        <a:cxn ang="0">
                          <a:pos x="938" y="413"/>
                        </a:cxn>
                        <a:cxn ang="0">
                          <a:pos x="983" y="438"/>
                        </a:cxn>
                        <a:cxn ang="0">
                          <a:pos x="1015" y="442"/>
                        </a:cxn>
                        <a:cxn ang="0">
                          <a:pos x="1011" y="411"/>
                        </a:cxn>
                        <a:cxn ang="0">
                          <a:pos x="976" y="397"/>
                        </a:cxn>
                        <a:cxn ang="0">
                          <a:pos x="954" y="391"/>
                        </a:cxn>
                        <a:cxn ang="0">
                          <a:pos x="983" y="358"/>
                        </a:cxn>
                        <a:cxn ang="0">
                          <a:pos x="926" y="373"/>
                        </a:cxn>
                        <a:cxn ang="0">
                          <a:pos x="955" y="331"/>
                        </a:cxn>
                        <a:cxn ang="0">
                          <a:pos x="1003" y="311"/>
                        </a:cxn>
                        <a:cxn ang="0">
                          <a:pos x="1027" y="268"/>
                        </a:cxn>
                        <a:cxn ang="0">
                          <a:pos x="999" y="256"/>
                        </a:cxn>
                        <a:cxn ang="0">
                          <a:pos x="942" y="226"/>
                        </a:cxn>
                        <a:cxn ang="0">
                          <a:pos x="907" y="208"/>
                        </a:cxn>
                        <a:cxn ang="0">
                          <a:pos x="846" y="185"/>
                        </a:cxn>
                        <a:cxn ang="0">
                          <a:pos x="829" y="183"/>
                        </a:cxn>
                        <a:cxn ang="0">
                          <a:pos x="806" y="203"/>
                        </a:cxn>
                        <a:cxn ang="0">
                          <a:pos x="778" y="180"/>
                        </a:cxn>
                        <a:cxn ang="0">
                          <a:pos x="744" y="155"/>
                        </a:cxn>
                        <a:cxn ang="0">
                          <a:pos x="680" y="166"/>
                        </a:cxn>
                        <a:cxn ang="0">
                          <a:pos x="704" y="191"/>
                        </a:cxn>
                        <a:cxn ang="0">
                          <a:pos x="703" y="231"/>
                        </a:cxn>
                        <a:cxn ang="0">
                          <a:pos x="741" y="268"/>
                        </a:cxn>
                        <a:cxn ang="0">
                          <a:pos x="729" y="318"/>
                        </a:cxn>
                        <a:cxn ang="0">
                          <a:pos x="749" y="355"/>
                        </a:cxn>
                        <a:cxn ang="0">
                          <a:pos x="719" y="383"/>
                        </a:cxn>
                        <a:cxn ang="0">
                          <a:pos x="673" y="343"/>
                        </a:cxn>
                        <a:cxn ang="0">
                          <a:pos x="619" y="316"/>
                        </a:cxn>
                        <a:cxn ang="0">
                          <a:pos x="533" y="291"/>
                        </a:cxn>
                        <a:cxn ang="0">
                          <a:pos x="508" y="270"/>
                        </a:cxn>
                        <a:cxn ang="0">
                          <a:pos x="500" y="220"/>
                        </a:cxn>
                        <a:cxn ang="0">
                          <a:pos x="553" y="152"/>
                        </a:cxn>
                        <a:cxn ang="0">
                          <a:pos x="553" y="130"/>
                        </a:cxn>
                        <a:cxn ang="0">
                          <a:pos x="590" y="105"/>
                        </a:cxn>
                        <a:cxn ang="0">
                          <a:pos x="585" y="61"/>
                        </a:cxn>
                        <a:cxn ang="0">
                          <a:pos x="558" y="68"/>
                        </a:cxn>
                        <a:cxn ang="0">
                          <a:pos x="543" y="72"/>
                        </a:cxn>
                        <a:cxn ang="0">
                          <a:pos x="520" y="86"/>
                        </a:cxn>
                        <a:cxn ang="0">
                          <a:pos x="490" y="29"/>
                        </a:cxn>
                        <a:cxn ang="0">
                          <a:pos x="479" y="51"/>
                        </a:cxn>
                        <a:cxn ang="0">
                          <a:pos x="487" y="97"/>
                        </a:cxn>
                        <a:cxn ang="0">
                          <a:pos x="438" y="105"/>
                        </a:cxn>
                        <a:cxn ang="0">
                          <a:pos x="381" y="105"/>
                        </a:cxn>
                        <a:cxn ang="0">
                          <a:pos x="344" y="97"/>
                        </a:cxn>
                        <a:cxn ang="0">
                          <a:pos x="315" y="76"/>
                        </a:cxn>
                        <a:cxn ang="0">
                          <a:pos x="258" y="61"/>
                        </a:cxn>
                        <a:cxn ang="0">
                          <a:pos x="201" y="35"/>
                        </a:cxn>
                      </a:cxnLst>
                      <a:rect l="0" t="0" r="r" b="b"/>
                      <a:pathLst>
                        <a:path w="1043" h="562">
                          <a:moveTo>
                            <a:pt x="123" y="0"/>
                          </a:moveTo>
                          <a:lnTo>
                            <a:pt x="0" y="139"/>
                          </a:lnTo>
                          <a:lnTo>
                            <a:pt x="26" y="146"/>
                          </a:lnTo>
                          <a:lnTo>
                            <a:pt x="12" y="163"/>
                          </a:lnTo>
                          <a:lnTo>
                            <a:pt x="37" y="166"/>
                          </a:lnTo>
                          <a:lnTo>
                            <a:pt x="45" y="209"/>
                          </a:lnTo>
                          <a:lnTo>
                            <a:pt x="62" y="260"/>
                          </a:lnTo>
                          <a:lnTo>
                            <a:pt x="45" y="296"/>
                          </a:lnTo>
                          <a:lnTo>
                            <a:pt x="53" y="318"/>
                          </a:lnTo>
                          <a:lnTo>
                            <a:pt x="41" y="344"/>
                          </a:lnTo>
                          <a:lnTo>
                            <a:pt x="58" y="351"/>
                          </a:lnTo>
                          <a:lnTo>
                            <a:pt x="58" y="369"/>
                          </a:lnTo>
                          <a:lnTo>
                            <a:pt x="95" y="376"/>
                          </a:lnTo>
                          <a:lnTo>
                            <a:pt x="115" y="420"/>
                          </a:lnTo>
                          <a:lnTo>
                            <a:pt x="292" y="444"/>
                          </a:lnTo>
                          <a:lnTo>
                            <a:pt x="521" y="454"/>
                          </a:lnTo>
                          <a:lnTo>
                            <a:pt x="566" y="469"/>
                          </a:lnTo>
                          <a:lnTo>
                            <a:pt x="577" y="468"/>
                          </a:lnTo>
                          <a:lnTo>
                            <a:pt x="596" y="460"/>
                          </a:lnTo>
                          <a:lnTo>
                            <a:pt x="613" y="452"/>
                          </a:lnTo>
                          <a:lnTo>
                            <a:pt x="638" y="447"/>
                          </a:lnTo>
                          <a:lnTo>
                            <a:pt x="653" y="459"/>
                          </a:lnTo>
                          <a:lnTo>
                            <a:pt x="667" y="457"/>
                          </a:lnTo>
                          <a:lnTo>
                            <a:pt x="682" y="462"/>
                          </a:lnTo>
                          <a:lnTo>
                            <a:pt x="681" y="479"/>
                          </a:lnTo>
                          <a:lnTo>
                            <a:pt x="686" y="488"/>
                          </a:lnTo>
                          <a:lnTo>
                            <a:pt x="700" y="493"/>
                          </a:lnTo>
                          <a:lnTo>
                            <a:pt x="712" y="491"/>
                          </a:lnTo>
                          <a:lnTo>
                            <a:pt x="728" y="482"/>
                          </a:lnTo>
                          <a:lnTo>
                            <a:pt x="744" y="486"/>
                          </a:lnTo>
                          <a:lnTo>
                            <a:pt x="760" y="494"/>
                          </a:lnTo>
                          <a:lnTo>
                            <a:pt x="770" y="502"/>
                          </a:lnTo>
                          <a:lnTo>
                            <a:pt x="769" y="519"/>
                          </a:lnTo>
                          <a:lnTo>
                            <a:pt x="756" y="514"/>
                          </a:lnTo>
                          <a:lnTo>
                            <a:pt x="742" y="505"/>
                          </a:lnTo>
                          <a:lnTo>
                            <a:pt x="737" y="517"/>
                          </a:lnTo>
                          <a:lnTo>
                            <a:pt x="739" y="528"/>
                          </a:lnTo>
                          <a:lnTo>
                            <a:pt x="735" y="537"/>
                          </a:lnTo>
                          <a:lnTo>
                            <a:pt x="729" y="544"/>
                          </a:lnTo>
                          <a:lnTo>
                            <a:pt x="729" y="562"/>
                          </a:lnTo>
                          <a:lnTo>
                            <a:pt x="790" y="529"/>
                          </a:lnTo>
                          <a:lnTo>
                            <a:pt x="810" y="511"/>
                          </a:lnTo>
                          <a:lnTo>
                            <a:pt x="831" y="504"/>
                          </a:lnTo>
                          <a:lnTo>
                            <a:pt x="833" y="489"/>
                          </a:lnTo>
                          <a:lnTo>
                            <a:pt x="848" y="483"/>
                          </a:lnTo>
                          <a:lnTo>
                            <a:pt x="865" y="485"/>
                          </a:lnTo>
                          <a:lnTo>
                            <a:pt x="897" y="468"/>
                          </a:lnTo>
                          <a:lnTo>
                            <a:pt x="909" y="448"/>
                          </a:lnTo>
                          <a:lnTo>
                            <a:pt x="909" y="420"/>
                          </a:lnTo>
                          <a:lnTo>
                            <a:pt x="919" y="408"/>
                          </a:lnTo>
                          <a:lnTo>
                            <a:pt x="938" y="413"/>
                          </a:lnTo>
                          <a:lnTo>
                            <a:pt x="944" y="430"/>
                          </a:lnTo>
                          <a:lnTo>
                            <a:pt x="966" y="450"/>
                          </a:lnTo>
                          <a:lnTo>
                            <a:pt x="983" y="438"/>
                          </a:lnTo>
                          <a:lnTo>
                            <a:pt x="991" y="424"/>
                          </a:lnTo>
                          <a:lnTo>
                            <a:pt x="987" y="479"/>
                          </a:lnTo>
                          <a:lnTo>
                            <a:pt x="1015" y="442"/>
                          </a:lnTo>
                          <a:lnTo>
                            <a:pt x="1043" y="405"/>
                          </a:lnTo>
                          <a:lnTo>
                            <a:pt x="1032" y="402"/>
                          </a:lnTo>
                          <a:lnTo>
                            <a:pt x="1011" y="411"/>
                          </a:lnTo>
                          <a:lnTo>
                            <a:pt x="987" y="413"/>
                          </a:lnTo>
                          <a:lnTo>
                            <a:pt x="985" y="402"/>
                          </a:lnTo>
                          <a:lnTo>
                            <a:pt x="976" y="397"/>
                          </a:lnTo>
                          <a:lnTo>
                            <a:pt x="979" y="383"/>
                          </a:lnTo>
                          <a:lnTo>
                            <a:pt x="966" y="390"/>
                          </a:lnTo>
                          <a:lnTo>
                            <a:pt x="954" y="391"/>
                          </a:lnTo>
                          <a:lnTo>
                            <a:pt x="966" y="380"/>
                          </a:lnTo>
                          <a:lnTo>
                            <a:pt x="973" y="370"/>
                          </a:lnTo>
                          <a:lnTo>
                            <a:pt x="983" y="358"/>
                          </a:lnTo>
                          <a:lnTo>
                            <a:pt x="964" y="354"/>
                          </a:lnTo>
                          <a:lnTo>
                            <a:pt x="946" y="361"/>
                          </a:lnTo>
                          <a:lnTo>
                            <a:pt x="926" y="373"/>
                          </a:lnTo>
                          <a:lnTo>
                            <a:pt x="897" y="405"/>
                          </a:lnTo>
                          <a:lnTo>
                            <a:pt x="933" y="340"/>
                          </a:lnTo>
                          <a:lnTo>
                            <a:pt x="955" y="331"/>
                          </a:lnTo>
                          <a:lnTo>
                            <a:pt x="979" y="329"/>
                          </a:lnTo>
                          <a:lnTo>
                            <a:pt x="989" y="317"/>
                          </a:lnTo>
                          <a:lnTo>
                            <a:pt x="1003" y="311"/>
                          </a:lnTo>
                          <a:lnTo>
                            <a:pt x="1015" y="289"/>
                          </a:lnTo>
                          <a:lnTo>
                            <a:pt x="1026" y="275"/>
                          </a:lnTo>
                          <a:lnTo>
                            <a:pt x="1027" y="268"/>
                          </a:lnTo>
                          <a:lnTo>
                            <a:pt x="1019" y="249"/>
                          </a:lnTo>
                          <a:lnTo>
                            <a:pt x="1007" y="238"/>
                          </a:lnTo>
                          <a:lnTo>
                            <a:pt x="999" y="256"/>
                          </a:lnTo>
                          <a:lnTo>
                            <a:pt x="979" y="228"/>
                          </a:lnTo>
                          <a:lnTo>
                            <a:pt x="957" y="232"/>
                          </a:lnTo>
                          <a:lnTo>
                            <a:pt x="942" y="226"/>
                          </a:lnTo>
                          <a:lnTo>
                            <a:pt x="921" y="231"/>
                          </a:lnTo>
                          <a:lnTo>
                            <a:pt x="915" y="215"/>
                          </a:lnTo>
                          <a:lnTo>
                            <a:pt x="907" y="208"/>
                          </a:lnTo>
                          <a:lnTo>
                            <a:pt x="893" y="203"/>
                          </a:lnTo>
                          <a:lnTo>
                            <a:pt x="871" y="195"/>
                          </a:lnTo>
                          <a:lnTo>
                            <a:pt x="846" y="185"/>
                          </a:lnTo>
                          <a:lnTo>
                            <a:pt x="831" y="169"/>
                          </a:lnTo>
                          <a:lnTo>
                            <a:pt x="822" y="166"/>
                          </a:lnTo>
                          <a:lnTo>
                            <a:pt x="829" y="183"/>
                          </a:lnTo>
                          <a:lnTo>
                            <a:pt x="839" y="202"/>
                          </a:lnTo>
                          <a:lnTo>
                            <a:pt x="820" y="208"/>
                          </a:lnTo>
                          <a:lnTo>
                            <a:pt x="806" y="203"/>
                          </a:lnTo>
                          <a:lnTo>
                            <a:pt x="793" y="203"/>
                          </a:lnTo>
                          <a:lnTo>
                            <a:pt x="786" y="187"/>
                          </a:lnTo>
                          <a:lnTo>
                            <a:pt x="778" y="180"/>
                          </a:lnTo>
                          <a:lnTo>
                            <a:pt x="773" y="166"/>
                          </a:lnTo>
                          <a:lnTo>
                            <a:pt x="761" y="159"/>
                          </a:lnTo>
                          <a:lnTo>
                            <a:pt x="744" y="155"/>
                          </a:lnTo>
                          <a:lnTo>
                            <a:pt x="725" y="159"/>
                          </a:lnTo>
                          <a:lnTo>
                            <a:pt x="704" y="155"/>
                          </a:lnTo>
                          <a:lnTo>
                            <a:pt x="680" y="166"/>
                          </a:lnTo>
                          <a:lnTo>
                            <a:pt x="681" y="175"/>
                          </a:lnTo>
                          <a:lnTo>
                            <a:pt x="694" y="180"/>
                          </a:lnTo>
                          <a:lnTo>
                            <a:pt x="704" y="191"/>
                          </a:lnTo>
                          <a:lnTo>
                            <a:pt x="706" y="205"/>
                          </a:lnTo>
                          <a:lnTo>
                            <a:pt x="712" y="220"/>
                          </a:lnTo>
                          <a:lnTo>
                            <a:pt x="703" y="231"/>
                          </a:lnTo>
                          <a:lnTo>
                            <a:pt x="704" y="245"/>
                          </a:lnTo>
                          <a:lnTo>
                            <a:pt x="728" y="255"/>
                          </a:lnTo>
                          <a:lnTo>
                            <a:pt x="741" y="268"/>
                          </a:lnTo>
                          <a:lnTo>
                            <a:pt x="741" y="279"/>
                          </a:lnTo>
                          <a:lnTo>
                            <a:pt x="737" y="300"/>
                          </a:lnTo>
                          <a:lnTo>
                            <a:pt x="729" y="318"/>
                          </a:lnTo>
                          <a:lnTo>
                            <a:pt x="728" y="325"/>
                          </a:lnTo>
                          <a:lnTo>
                            <a:pt x="744" y="339"/>
                          </a:lnTo>
                          <a:lnTo>
                            <a:pt x="749" y="355"/>
                          </a:lnTo>
                          <a:lnTo>
                            <a:pt x="749" y="376"/>
                          </a:lnTo>
                          <a:lnTo>
                            <a:pt x="734" y="378"/>
                          </a:lnTo>
                          <a:lnTo>
                            <a:pt x="719" y="383"/>
                          </a:lnTo>
                          <a:lnTo>
                            <a:pt x="700" y="367"/>
                          </a:lnTo>
                          <a:lnTo>
                            <a:pt x="684" y="362"/>
                          </a:lnTo>
                          <a:lnTo>
                            <a:pt x="673" y="343"/>
                          </a:lnTo>
                          <a:lnTo>
                            <a:pt x="672" y="325"/>
                          </a:lnTo>
                          <a:lnTo>
                            <a:pt x="641" y="317"/>
                          </a:lnTo>
                          <a:lnTo>
                            <a:pt x="619" y="316"/>
                          </a:lnTo>
                          <a:lnTo>
                            <a:pt x="589" y="311"/>
                          </a:lnTo>
                          <a:lnTo>
                            <a:pt x="572" y="298"/>
                          </a:lnTo>
                          <a:lnTo>
                            <a:pt x="533" y="291"/>
                          </a:lnTo>
                          <a:lnTo>
                            <a:pt x="512" y="296"/>
                          </a:lnTo>
                          <a:lnTo>
                            <a:pt x="516" y="278"/>
                          </a:lnTo>
                          <a:lnTo>
                            <a:pt x="508" y="270"/>
                          </a:lnTo>
                          <a:lnTo>
                            <a:pt x="495" y="268"/>
                          </a:lnTo>
                          <a:lnTo>
                            <a:pt x="504" y="242"/>
                          </a:lnTo>
                          <a:lnTo>
                            <a:pt x="500" y="220"/>
                          </a:lnTo>
                          <a:lnTo>
                            <a:pt x="516" y="187"/>
                          </a:lnTo>
                          <a:lnTo>
                            <a:pt x="545" y="166"/>
                          </a:lnTo>
                          <a:lnTo>
                            <a:pt x="553" y="152"/>
                          </a:lnTo>
                          <a:lnTo>
                            <a:pt x="524" y="148"/>
                          </a:lnTo>
                          <a:lnTo>
                            <a:pt x="504" y="130"/>
                          </a:lnTo>
                          <a:lnTo>
                            <a:pt x="553" y="130"/>
                          </a:lnTo>
                          <a:lnTo>
                            <a:pt x="563" y="118"/>
                          </a:lnTo>
                          <a:lnTo>
                            <a:pt x="582" y="112"/>
                          </a:lnTo>
                          <a:lnTo>
                            <a:pt x="590" y="105"/>
                          </a:lnTo>
                          <a:lnTo>
                            <a:pt x="606" y="97"/>
                          </a:lnTo>
                          <a:lnTo>
                            <a:pt x="586" y="79"/>
                          </a:lnTo>
                          <a:lnTo>
                            <a:pt x="585" y="61"/>
                          </a:lnTo>
                          <a:lnTo>
                            <a:pt x="570" y="56"/>
                          </a:lnTo>
                          <a:lnTo>
                            <a:pt x="557" y="61"/>
                          </a:lnTo>
                          <a:lnTo>
                            <a:pt x="558" y="68"/>
                          </a:lnTo>
                          <a:lnTo>
                            <a:pt x="565" y="86"/>
                          </a:lnTo>
                          <a:lnTo>
                            <a:pt x="553" y="112"/>
                          </a:lnTo>
                          <a:lnTo>
                            <a:pt x="543" y="72"/>
                          </a:lnTo>
                          <a:lnTo>
                            <a:pt x="529" y="74"/>
                          </a:lnTo>
                          <a:lnTo>
                            <a:pt x="533" y="88"/>
                          </a:lnTo>
                          <a:lnTo>
                            <a:pt x="520" y="86"/>
                          </a:lnTo>
                          <a:lnTo>
                            <a:pt x="508" y="39"/>
                          </a:lnTo>
                          <a:lnTo>
                            <a:pt x="497" y="35"/>
                          </a:lnTo>
                          <a:lnTo>
                            <a:pt x="490" y="29"/>
                          </a:lnTo>
                          <a:lnTo>
                            <a:pt x="483" y="28"/>
                          </a:lnTo>
                          <a:lnTo>
                            <a:pt x="475" y="35"/>
                          </a:lnTo>
                          <a:lnTo>
                            <a:pt x="479" y="51"/>
                          </a:lnTo>
                          <a:lnTo>
                            <a:pt x="494" y="63"/>
                          </a:lnTo>
                          <a:lnTo>
                            <a:pt x="500" y="86"/>
                          </a:lnTo>
                          <a:lnTo>
                            <a:pt x="487" y="97"/>
                          </a:lnTo>
                          <a:lnTo>
                            <a:pt x="479" y="116"/>
                          </a:lnTo>
                          <a:lnTo>
                            <a:pt x="459" y="94"/>
                          </a:lnTo>
                          <a:lnTo>
                            <a:pt x="438" y="105"/>
                          </a:lnTo>
                          <a:lnTo>
                            <a:pt x="406" y="101"/>
                          </a:lnTo>
                          <a:lnTo>
                            <a:pt x="393" y="90"/>
                          </a:lnTo>
                          <a:lnTo>
                            <a:pt x="381" y="105"/>
                          </a:lnTo>
                          <a:lnTo>
                            <a:pt x="369" y="119"/>
                          </a:lnTo>
                          <a:lnTo>
                            <a:pt x="355" y="112"/>
                          </a:lnTo>
                          <a:lnTo>
                            <a:pt x="344" y="97"/>
                          </a:lnTo>
                          <a:lnTo>
                            <a:pt x="324" y="101"/>
                          </a:lnTo>
                          <a:lnTo>
                            <a:pt x="299" y="97"/>
                          </a:lnTo>
                          <a:lnTo>
                            <a:pt x="315" y="76"/>
                          </a:lnTo>
                          <a:lnTo>
                            <a:pt x="287" y="65"/>
                          </a:lnTo>
                          <a:lnTo>
                            <a:pt x="270" y="53"/>
                          </a:lnTo>
                          <a:lnTo>
                            <a:pt x="258" y="61"/>
                          </a:lnTo>
                          <a:lnTo>
                            <a:pt x="234" y="35"/>
                          </a:lnTo>
                          <a:lnTo>
                            <a:pt x="210" y="26"/>
                          </a:lnTo>
                          <a:lnTo>
                            <a:pt x="201" y="35"/>
                          </a:lnTo>
                          <a:lnTo>
                            <a:pt x="156" y="28"/>
                          </a:lnTo>
                          <a:lnTo>
                            <a:pt x="123" y="0"/>
                          </a:lnTo>
                          <a:close/>
                        </a:path>
                      </a:pathLst>
                    </a:custGeom>
                    <a:grpFill/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>
                        <a:defRPr/>
                      </a:pPr>
                      <a:endParaRPr lang="es-MX" sz="1100">
                        <a:solidFill>
                          <a:srgbClr val="000066"/>
                        </a:solidFill>
                        <a:latin typeface="Trebuchet MS" pitchFamily="34" charset="0"/>
                      </a:endParaRPr>
                    </a:p>
                  </p:txBody>
                </p:sp>
                <p:sp>
                  <p:nvSpPr>
                    <p:cNvPr id="78" name="Freeform 56"/>
                    <p:cNvSpPr>
                      <a:spLocks/>
                    </p:cNvSpPr>
                    <p:nvPr/>
                  </p:nvSpPr>
                  <p:spPr bwMode="auto">
                    <a:xfrm>
                      <a:off x="417" y="919"/>
                      <a:ext cx="1043" cy="562"/>
                    </a:xfrm>
                    <a:custGeom>
                      <a:avLst/>
                      <a:gdLst/>
                      <a:ahLst/>
                      <a:cxnLst>
                        <a:cxn ang="0">
                          <a:pos x="26" y="146"/>
                        </a:cxn>
                        <a:cxn ang="0">
                          <a:pos x="45" y="209"/>
                        </a:cxn>
                        <a:cxn ang="0">
                          <a:pos x="53" y="318"/>
                        </a:cxn>
                        <a:cxn ang="0">
                          <a:pos x="58" y="369"/>
                        </a:cxn>
                        <a:cxn ang="0">
                          <a:pos x="292" y="444"/>
                        </a:cxn>
                        <a:cxn ang="0">
                          <a:pos x="577" y="468"/>
                        </a:cxn>
                        <a:cxn ang="0">
                          <a:pos x="638" y="447"/>
                        </a:cxn>
                        <a:cxn ang="0">
                          <a:pos x="682" y="462"/>
                        </a:cxn>
                        <a:cxn ang="0">
                          <a:pos x="700" y="493"/>
                        </a:cxn>
                        <a:cxn ang="0">
                          <a:pos x="744" y="486"/>
                        </a:cxn>
                        <a:cxn ang="0">
                          <a:pos x="769" y="519"/>
                        </a:cxn>
                        <a:cxn ang="0">
                          <a:pos x="737" y="517"/>
                        </a:cxn>
                        <a:cxn ang="0">
                          <a:pos x="729" y="544"/>
                        </a:cxn>
                        <a:cxn ang="0">
                          <a:pos x="810" y="511"/>
                        </a:cxn>
                        <a:cxn ang="0">
                          <a:pos x="848" y="483"/>
                        </a:cxn>
                        <a:cxn ang="0">
                          <a:pos x="909" y="448"/>
                        </a:cxn>
                        <a:cxn ang="0">
                          <a:pos x="938" y="413"/>
                        </a:cxn>
                        <a:cxn ang="0">
                          <a:pos x="983" y="438"/>
                        </a:cxn>
                        <a:cxn ang="0">
                          <a:pos x="1015" y="442"/>
                        </a:cxn>
                        <a:cxn ang="0">
                          <a:pos x="1011" y="411"/>
                        </a:cxn>
                        <a:cxn ang="0">
                          <a:pos x="976" y="397"/>
                        </a:cxn>
                        <a:cxn ang="0">
                          <a:pos x="954" y="391"/>
                        </a:cxn>
                        <a:cxn ang="0">
                          <a:pos x="983" y="358"/>
                        </a:cxn>
                        <a:cxn ang="0">
                          <a:pos x="926" y="373"/>
                        </a:cxn>
                        <a:cxn ang="0">
                          <a:pos x="955" y="331"/>
                        </a:cxn>
                        <a:cxn ang="0">
                          <a:pos x="1003" y="311"/>
                        </a:cxn>
                        <a:cxn ang="0">
                          <a:pos x="1027" y="268"/>
                        </a:cxn>
                        <a:cxn ang="0">
                          <a:pos x="999" y="256"/>
                        </a:cxn>
                        <a:cxn ang="0">
                          <a:pos x="942" y="226"/>
                        </a:cxn>
                        <a:cxn ang="0">
                          <a:pos x="907" y="208"/>
                        </a:cxn>
                        <a:cxn ang="0">
                          <a:pos x="846" y="185"/>
                        </a:cxn>
                        <a:cxn ang="0">
                          <a:pos x="829" y="183"/>
                        </a:cxn>
                        <a:cxn ang="0">
                          <a:pos x="806" y="203"/>
                        </a:cxn>
                        <a:cxn ang="0">
                          <a:pos x="778" y="180"/>
                        </a:cxn>
                        <a:cxn ang="0">
                          <a:pos x="744" y="155"/>
                        </a:cxn>
                        <a:cxn ang="0">
                          <a:pos x="680" y="166"/>
                        </a:cxn>
                        <a:cxn ang="0">
                          <a:pos x="704" y="191"/>
                        </a:cxn>
                        <a:cxn ang="0">
                          <a:pos x="703" y="231"/>
                        </a:cxn>
                        <a:cxn ang="0">
                          <a:pos x="741" y="268"/>
                        </a:cxn>
                        <a:cxn ang="0">
                          <a:pos x="729" y="318"/>
                        </a:cxn>
                        <a:cxn ang="0">
                          <a:pos x="749" y="355"/>
                        </a:cxn>
                        <a:cxn ang="0">
                          <a:pos x="719" y="383"/>
                        </a:cxn>
                        <a:cxn ang="0">
                          <a:pos x="673" y="343"/>
                        </a:cxn>
                        <a:cxn ang="0">
                          <a:pos x="619" y="316"/>
                        </a:cxn>
                        <a:cxn ang="0">
                          <a:pos x="533" y="291"/>
                        </a:cxn>
                        <a:cxn ang="0">
                          <a:pos x="508" y="270"/>
                        </a:cxn>
                        <a:cxn ang="0">
                          <a:pos x="500" y="220"/>
                        </a:cxn>
                        <a:cxn ang="0">
                          <a:pos x="553" y="152"/>
                        </a:cxn>
                        <a:cxn ang="0">
                          <a:pos x="553" y="130"/>
                        </a:cxn>
                        <a:cxn ang="0">
                          <a:pos x="590" y="105"/>
                        </a:cxn>
                        <a:cxn ang="0">
                          <a:pos x="585" y="61"/>
                        </a:cxn>
                        <a:cxn ang="0">
                          <a:pos x="558" y="68"/>
                        </a:cxn>
                        <a:cxn ang="0">
                          <a:pos x="543" y="72"/>
                        </a:cxn>
                        <a:cxn ang="0">
                          <a:pos x="520" y="86"/>
                        </a:cxn>
                        <a:cxn ang="0">
                          <a:pos x="490" y="29"/>
                        </a:cxn>
                        <a:cxn ang="0">
                          <a:pos x="479" y="51"/>
                        </a:cxn>
                        <a:cxn ang="0">
                          <a:pos x="487" y="97"/>
                        </a:cxn>
                        <a:cxn ang="0">
                          <a:pos x="438" y="105"/>
                        </a:cxn>
                        <a:cxn ang="0">
                          <a:pos x="381" y="105"/>
                        </a:cxn>
                        <a:cxn ang="0">
                          <a:pos x="344" y="97"/>
                        </a:cxn>
                        <a:cxn ang="0">
                          <a:pos x="315" y="76"/>
                        </a:cxn>
                        <a:cxn ang="0">
                          <a:pos x="258" y="61"/>
                        </a:cxn>
                        <a:cxn ang="0">
                          <a:pos x="201" y="35"/>
                        </a:cxn>
                      </a:cxnLst>
                      <a:rect l="0" t="0" r="r" b="b"/>
                      <a:pathLst>
                        <a:path w="1043" h="562">
                          <a:moveTo>
                            <a:pt x="123" y="0"/>
                          </a:moveTo>
                          <a:lnTo>
                            <a:pt x="0" y="139"/>
                          </a:lnTo>
                          <a:lnTo>
                            <a:pt x="26" y="146"/>
                          </a:lnTo>
                          <a:lnTo>
                            <a:pt x="12" y="163"/>
                          </a:lnTo>
                          <a:lnTo>
                            <a:pt x="37" y="166"/>
                          </a:lnTo>
                          <a:lnTo>
                            <a:pt x="45" y="209"/>
                          </a:lnTo>
                          <a:lnTo>
                            <a:pt x="62" y="260"/>
                          </a:lnTo>
                          <a:lnTo>
                            <a:pt x="45" y="296"/>
                          </a:lnTo>
                          <a:lnTo>
                            <a:pt x="53" y="318"/>
                          </a:lnTo>
                          <a:lnTo>
                            <a:pt x="41" y="344"/>
                          </a:lnTo>
                          <a:lnTo>
                            <a:pt x="58" y="351"/>
                          </a:lnTo>
                          <a:lnTo>
                            <a:pt x="58" y="369"/>
                          </a:lnTo>
                          <a:lnTo>
                            <a:pt x="95" y="376"/>
                          </a:lnTo>
                          <a:lnTo>
                            <a:pt x="115" y="420"/>
                          </a:lnTo>
                          <a:lnTo>
                            <a:pt x="292" y="444"/>
                          </a:lnTo>
                          <a:lnTo>
                            <a:pt x="521" y="454"/>
                          </a:lnTo>
                          <a:lnTo>
                            <a:pt x="566" y="469"/>
                          </a:lnTo>
                          <a:lnTo>
                            <a:pt x="577" y="468"/>
                          </a:lnTo>
                          <a:lnTo>
                            <a:pt x="596" y="460"/>
                          </a:lnTo>
                          <a:lnTo>
                            <a:pt x="613" y="452"/>
                          </a:lnTo>
                          <a:lnTo>
                            <a:pt x="638" y="447"/>
                          </a:lnTo>
                          <a:lnTo>
                            <a:pt x="653" y="459"/>
                          </a:lnTo>
                          <a:lnTo>
                            <a:pt x="667" y="457"/>
                          </a:lnTo>
                          <a:lnTo>
                            <a:pt x="682" y="462"/>
                          </a:lnTo>
                          <a:lnTo>
                            <a:pt x="681" y="479"/>
                          </a:lnTo>
                          <a:lnTo>
                            <a:pt x="686" y="488"/>
                          </a:lnTo>
                          <a:lnTo>
                            <a:pt x="700" y="493"/>
                          </a:lnTo>
                          <a:lnTo>
                            <a:pt x="712" y="491"/>
                          </a:lnTo>
                          <a:lnTo>
                            <a:pt x="728" y="482"/>
                          </a:lnTo>
                          <a:lnTo>
                            <a:pt x="744" y="486"/>
                          </a:lnTo>
                          <a:lnTo>
                            <a:pt x="760" y="494"/>
                          </a:lnTo>
                          <a:lnTo>
                            <a:pt x="770" y="502"/>
                          </a:lnTo>
                          <a:lnTo>
                            <a:pt x="769" y="519"/>
                          </a:lnTo>
                          <a:lnTo>
                            <a:pt x="756" y="514"/>
                          </a:lnTo>
                          <a:lnTo>
                            <a:pt x="742" y="505"/>
                          </a:lnTo>
                          <a:lnTo>
                            <a:pt x="737" y="517"/>
                          </a:lnTo>
                          <a:lnTo>
                            <a:pt x="739" y="528"/>
                          </a:lnTo>
                          <a:lnTo>
                            <a:pt x="735" y="537"/>
                          </a:lnTo>
                          <a:lnTo>
                            <a:pt x="729" y="544"/>
                          </a:lnTo>
                          <a:lnTo>
                            <a:pt x="729" y="562"/>
                          </a:lnTo>
                          <a:lnTo>
                            <a:pt x="790" y="529"/>
                          </a:lnTo>
                          <a:lnTo>
                            <a:pt x="810" y="511"/>
                          </a:lnTo>
                          <a:lnTo>
                            <a:pt x="831" y="504"/>
                          </a:lnTo>
                          <a:lnTo>
                            <a:pt x="833" y="489"/>
                          </a:lnTo>
                          <a:lnTo>
                            <a:pt x="848" y="483"/>
                          </a:lnTo>
                          <a:lnTo>
                            <a:pt x="865" y="485"/>
                          </a:lnTo>
                          <a:lnTo>
                            <a:pt x="897" y="468"/>
                          </a:lnTo>
                          <a:lnTo>
                            <a:pt x="909" y="448"/>
                          </a:lnTo>
                          <a:lnTo>
                            <a:pt x="909" y="420"/>
                          </a:lnTo>
                          <a:lnTo>
                            <a:pt x="919" y="408"/>
                          </a:lnTo>
                          <a:lnTo>
                            <a:pt x="938" y="413"/>
                          </a:lnTo>
                          <a:lnTo>
                            <a:pt x="944" y="430"/>
                          </a:lnTo>
                          <a:lnTo>
                            <a:pt x="966" y="450"/>
                          </a:lnTo>
                          <a:lnTo>
                            <a:pt x="983" y="438"/>
                          </a:lnTo>
                          <a:lnTo>
                            <a:pt x="991" y="424"/>
                          </a:lnTo>
                          <a:lnTo>
                            <a:pt x="987" y="479"/>
                          </a:lnTo>
                          <a:lnTo>
                            <a:pt x="1015" y="442"/>
                          </a:lnTo>
                          <a:lnTo>
                            <a:pt x="1043" y="405"/>
                          </a:lnTo>
                          <a:lnTo>
                            <a:pt x="1032" y="402"/>
                          </a:lnTo>
                          <a:lnTo>
                            <a:pt x="1011" y="411"/>
                          </a:lnTo>
                          <a:lnTo>
                            <a:pt x="987" y="413"/>
                          </a:lnTo>
                          <a:lnTo>
                            <a:pt x="985" y="402"/>
                          </a:lnTo>
                          <a:lnTo>
                            <a:pt x="976" y="397"/>
                          </a:lnTo>
                          <a:lnTo>
                            <a:pt x="979" y="383"/>
                          </a:lnTo>
                          <a:lnTo>
                            <a:pt x="966" y="390"/>
                          </a:lnTo>
                          <a:lnTo>
                            <a:pt x="954" y="391"/>
                          </a:lnTo>
                          <a:lnTo>
                            <a:pt x="966" y="380"/>
                          </a:lnTo>
                          <a:lnTo>
                            <a:pt x="973" y="370"/>
                          </a:lnTo>
                          <a:lnTo>
                            <a:pt x="983" y="358"/>
                          </a:lnTo>
                          <a:lnTo>
                            <a:pt x="964" y="354"/>
                          </a:lnTo>
                          <a:lnTo>
                            <a:pt x="946" y="361"/>
                          </a:lnTo>
                          <a:lnTo>
                            <a:pt x="926" y="373"/>
                          </a:lnTo>
                          <a:lnTo>
                            <a:pt x="897" y="405"/>
                          </a:lnTo>
                          <a:lnTo>
                            <a:pt x="933" y="340"/>
                          </a:lnTo>
                          <a:lnTo>
                            <a:pt x="955" y="331"/>
                          </a:lnTo>
                          <a:lnTo>
                            <a:pt x="979" y="329"/>
                          </a:lnTo>
                          <a:lnTo>
                            <a:pt x="989" y="317"/>
                          </a:lnTo>
                          <a:lnTo>
                            <a:pt x="1003" y="311"/>
                          </a:lnTo>
                          <a:lnTo>
                            <a:pt x="1015" y="289"/>
                          </a:lnTo>
                          <a:lnTo>
                            <a:pt x="1026" y="275"/>
                          </a:lnTo>
                          <a:lnTo>
                            <a:pt x="1027" y="268"/>
                          </a:lnTo>
                          <a:lnTo>
                            <a:pt x="1019" y="249"/>
                          </a:lnTo>
                          <a:lnTo>
                            <a:pt x="1007" y="238"/>
                          </a:lnTo>
                          <a:lnTo>
                            <a:pt x="999" y="256"/>
                          </a:lnTo>
                          <a:lnTo>
                            <a:pt x="979" y="228"/>
                          </a:lnTo>
                          <a:lnTo>
                            <a:pt x="957" y="232"/>
                          </a:lnTo>
                          <a:lnTo>
                            <a:pt x="942" y="226"/>
                          </a:lnTo>
                          <a:lnTo>
                            <a:pt x="921" y="231"/>
                          </a:lnTo>
                          <a:lnTo>
                            <a:pt x="915" y="215"/>
                          </a:lnTo>
                          <a:lnTo>
                            <a:pt x="907" y="208"/>
                          </a:lnTo>
                          <a:lnTo>
                            <a:pt x="893" y="203"/>
                          </a:lnTo>
                          <a:lnTo>
                            <a:pt x="871" y="195"/>
                          </a:lnTo>
                          <a:lnTo>
                            <a:pt x="846" y="185"/>
                          </a:lnTo>
                          <a:lnTo>
                            <a:pt x="831" y="169"/>
                          </a:lnTo>
                          <a:lnTo>
                            <a:pt x="822" y="166"/>
                          </a:lnTo>
                          <a:lnTo>
                            <a:pt x="829" y="183"/>
                          </a:lnTo>
                          <a:lnTo>
                            <a:pt x="839" y="202"/>
                          </a:lnTo>
                          <a:lnTo>
                            <a:pt x="820" y="208"/>
                          </a:lnTo>
                          <a:lnTo>
                            <a:pt x="806" y="203"/>
                          </a:lnTo>
                          <a:lnTo>
                            <a:pt x="793" y="203"/>
                          </a:lnTo>
                          <a:lnTo>
                            <a:pt x="786" y="187"/>
                          </a:lnTo>
                          <a:lnTo>
                            <a:pt x="778" y="180"/>
                          </a:lnTo>
                          <a:lnTo>
                            <a:pt x="773" y="166"/>
                          </a:lnTo>
                          <a:lnTo>
                            <a:pt x="761" y="159"/>
                          </a:lnTo>
                          <a:lnTo>
                            <a:pt x="744" y="155"/>
                          </a:lnTo>
                          <a:lnTo>
                            <a:pt x="725" y="159"/>
                          </a:lnTo>
                          <a:lnTo>
                            <a:pt x="704" y="155"/>
                          </a:lnTo>
                          <a:lnTo>
                            <a:pt x="680" y="166"/>
                          </a:lnTo>
                          <a:lnTo>
                            <a:pt x="681" y="175"/>
                          </a:lnTo>
                          <a:lnTo>
                            <a:pt x="694" y="180"/>
                          </a:lnTo>
                          <a:lnTo>
                            <a:pt x="704" y="191"/>
                          </a:lnTo>
                          <a:lnTo>
                            <a:pt x="706" y="205"/>
                          </a:lnTo>
                          <a:lnTo>
                            <a:pt x="712" y="220"/>
                          </a:lnTo>
                          <a:lnTo>
                            <a:pt x="703" y="231"/>
                          </a:lnTo>
                          <a:lnTo>
                            <a:pt x="704" y="245"/>
                          </a:lnTo>
                          <a:lnTo>
                            <a:pt x="728" y="255"/>
                          </a:lnTo>
                          <a:lnTo>
                            <a:pt x="741" y="268"/>
                          </a:lnTo>
                          <a:lnTo>
                            <a:pt x="741" y="279"/>
                          </a:lnTo>
                          <a:lnTo>
                            <a:pt x="737" y="300"/>
                          </a:lnTo>
                          <a:lnTo>
                            <a:pt x="729" y="318"/>
                          </a:lnTo>
                          <a:lnTo>
                            <a:pt x="728" y="325"/>
                          </a:lnTo>
                          <a:lnTo>
                            <a:pt x="744" y="339"/>
                          </a:lnTo>
                          <a:lnTo>
                            <a:pt x="749" y="355"/>
                          </a:lnTo>
                          <a:lnTo>
                            <a:pt x="749" y="376"/>
                          </a:lnTo>
                          <a:lnTo>
                            <a:pt x="734" y="378"/>
                          </a:lnTo>
                          <a:lnTo>
                            <a:pt x="719" y="383"/>
                          </a:lnTo>
                          <a:lnTo>
                            <a:pt x="700" y="367"/>
                          </a:lnTo>
                          <a:lnTo>
                            <a:pt x="684" y="362"/>
                          </a:lnTo>
                          <a:lnTo>
                            <a:pt x="673" y="343"/>
                          </a:lnTo>
                          <a:lnTo>
                            <a:pt x="672" y="325"/>
                          </a:lnTo>
                          <a:lnTo>
                            <a:pt x="641" y="317"/>
                          </a:lnTo>
                          <a:lnTo>
                            <a:pt x="619" y="316"/>
                          </a:lnTo>
                          <a:lnTo>
                            <a:pt x="589" y="311"/>
                          </a:lnTo>
                          <a:lnTo>
                            <a:pt x="572" y="298"/>
                          </a:lnTo>
                          <a:lnTo>
                            <a:pt x="533" y="291"/>
                          </a:lnTo>
                          <a:lnTo>
                            <a:pt x="512" y="296"/>
                          </a:lnTo>
                          <a:lnTo>
                            <a:pt x="516" y="278"/>
                          </a:lnTo>
                          <a:lnTo>
                            <a:pt x="508" y="270"/>
                          </a:lnTo>
                          <a:lnTo>
                            <a:pt x="495" y="268"/>
                          </a:lnTo>
                          <a:lnTo>
                            <a:pt x="504" y="242"/>
                          </a:lnTo>
                          <a:lnTo>
                            <a:pt x="500" y="220"/>
                          </a:lnTo>
                          <a:lnTo>
                            <a:pt x="516" y="187"/>
                          </a:lnTo>
                          <a:lnTo>
                            <a:pt x="545" y="166"/>
                          </a:lnTo>
                          <a:lnTo>
                            <a:pt x="553" y="152"/>
                          </a:lnTo>
                          <a:lnTo>
                            <a:pt x="524" y="148"/>
                          </a:lnTo>
                          <a:lnTo>
                            <a:pt x="504" y="130"/>
                          </a:lnTo>
                          <a:lnTo>
                            <a:pt x="553" y="130"/>
                          </a:lnTo>
                          <a:lnTo>
                            <a:pt x="563" y="118"/>
                          </a:lnTo>
                          <a:lnTo>
                            <a:pt x="582" y="112"/>
                          </a:lnTo>
                          <a:lnTo>
                            <a:pt x="590" y="105"/>
                          </a:lnTo>
                          <a:lnTo>
                            <a:pt x="606" y="97"/>
                          </a:lnTo>
                          <a:lnTo>
                            <a:pt x="586" y="79"/>
                          </a:lnTo>
                          <a:lnTo>
                            <a:pt x="585" y="61"/>
                          </a:lnTo>
                          <a:lnTo>
                            <a:pt x="570" y="56"/>
                          </a:lnTo>
                          <a:lnTo>
                            <a:pt x="557" y="61"/>
                          </a:lnTo>
                          <a:lnTo>
                            <a:pt x="558" y="68"/>
                          </a:lnTo>
                          <a:lnTo>
                            <a:pt x="565" y="86"/>
                          </a:lnTo>
                          <a:lnTo>
                            <a:pt x="553" y="112"/>
                          </a:lnTo>
                          <a:lnTo>
                            <a:pt x="543" y="72"/>
                          </a:lnTo>
                          <a:lnTo>
                            <a:pt x="529" y="74"/>
                          </a:lnTo>
                          <a:lnTo>
                            <a:pt x="533" y="88"/>
                          </a:lnTo>
                          <a:lnTo>
                            <a:pt x="520" y="86"/>
                          </a:lnTo>
                          <a:lnTo>
                            <a:pt x="508" y="39"/>
                          </a:lnTo>
                          <a:lnTo>
                            <a:pt x="497" y="35"/>
                          </a:lnTo>
                          <a:lnTo>
                            <a:pt x="490" y="29"/>
                          </a:lnTo>
                          <a:lnTo>
                            <a:pt x="483" y="28"/>
                          </a:lnTo>
                          <a:lnTo>
                            <a:pt x="475" y="35"/>
                          </a:lnTo>
                          <a:lnTo>
                            <a:pt x="479" y="51"/>
                          </a:lnTo>
                          <a:lnTo>
                            <a:pt x="494" y="63"/>
                          </a:lnTo>
                          <a:lnTo>
                            <a:pt x="500" y="86"/>
                          </a:lnTo>
                          <a:lnTo>
                            <a:pt x="487" y="97"/>
                          </a:lnTo>
                          <a:lnTo>
                            <a:pt x="479" y="116"/>
                          </a:lnTo>
                          <a:lnTo>
                            <a:pt x="459" y="94"/>
                          </a:lnTo>
                          <a:lnTo>
                            <a:pt x="438" y="105"/>
                          </a:lnTo>
                          <a:lnTo>
                            <a:pt x="406" y="101"/>
                          </a:lnTo>
                          <a:lnTo>
                            <a:pt x="393" y="90"/>
                          </a:lnTo>
                          <a:lnTo>
                            <a:pt x="381" y="105"/>
                          </a:lnTo>
                          <a:lnTo>
                            <a:pt x="369" y="119"/>
                          </a:lnTo>
                          <a:lnTo>
                            <a:pt x="355" y="112"/>
                          </a:lnTo>
                          <a:lnTo>
                            <a:pt x="344" y="97"/>
                          </a:lnTo>
                          <a:lnTo>
                            <a:pt x="324" y="101"/>
                          </a:lnTo>
                          <a:lnTo>
                            <a:pt x="299" y="97"/>
                          </a:lnTo>
                          <a:lnTo>
                            <a:pt x="315" y="76"/>
                          </a:lnTo>
                          <a:lnTo>
                            <a:pt x="287" y="65"/>
                          </a:lnTo>
                          <a:lnTo>
                            <a:pt x="270" y="53"/>
                          </a:lnTo>
                          <a:lnTo>
                            <a:pt x="258" y="61"/>
                          </a:lnTo>
                          <a:lnTo>
                            <a:pt x="234" y="35"/>
                          </a:lnTo>
                          <a:lnTo>
                            <a:pt x="210" y="26"/>
                          </a:lnTo>
                          <a:lnTo>
                            <a:pt x="201" y="35"/>
                          </a:lnTo>
                          <a:lnTo>
                            <a:pt x="156" y="28"/>
                          </a:lnTo>
                          <a:lnTo>
                            <a:pt x="123" y="0"/>
                          </a:lnTo>
                          <a:close/>
                        </a:path>
                      </a:pathLst>
                    </a:custGeom>
                    <a:grpFill/>
                    <a:ln w="9525" cap="rnd">
                      <a:solidFill>
                        <a:srgbClr val="FFFFFF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>
                        <a:defRPr/>
                      </a:pPr>
                      <a:endParaRPr lang="es-MX" sz="1100">
                        <a:solidFill>
                          <a:srgbClr val="000066"/>
                        </a:solidFill>
                        <a:latin typeface="Trebuchet MS" pitchFamily="34" charset="0"/>
                      </a:endParaRPr>
                    </a:p>
                  </p:txBody>
                </p:sp>
              </p:grpSp>
              <p:grpSp>
                <p:nvGrpSpPr>
                  <p:cNvPr id="31" name="Group 57"/>
                  <p:cNvGrpSpPr>
                    <a:grpSpLocks/>
                  </p:cNvGrpSpPr>
                  <p:nvPr/>
                </p:nvGrpSpPr>
                <p:grpSpPr bwMode="auto">
                  <a:xfrm>
                    <a:off x="1440" y="1188"/>
                    <a:ext cx="90" cy="96"/>
                    <a:chOff x="1440" y="1188"/>
                    <a:chExt cx="90" cy="96"/>
                  </a:xfrm>
                  <a:grpFill/>
                </p:grpSpPr>
                <p:sp>
                  <p:nvSpPr>
                    <p:cNvPr id="75" name="Freeform 58"/>
                    <p:cNvSpPr>
                      <a:spLocks/>
                    </p:cNvSpPr>
                    <p:nvPr/>
                  </p:nvSpPr>
                  <p:spPr bwMode="auto">
                    <a:xfrm>
                      <a:off x="1440" y="1188"/>
                      <a:ext cx="90" cy="96"/>
                    </a:xfrm>
                    <a:custGeom>
                      <a:avLst/>
                      <a:gdLst/>
                      <a:ahLst/>
                      <a:cxnLst>
                        <a:cxn ang="0">
                          <a:pos x="16" y="0"/>
                        </a:cxn>
                        <a:cxn ang="0">
                          <a:pos x="9" y="8"/>
                        </a:cxn>
                        <a:cxn ang="0">
                          <a:pos x="4" y="26"/>
                        </a:cxn>
                        <a:cxn ang="0">
                          <a:pos x="0" y="42"/>
                        </a:cxn>
                        <a:cxn ang="0">
                          <a:pos x="10" y="62"/>
                        </a:cxn>
                        <a:cxn ang="0">
                          <a:pos x="17" y="80"/>
                        </a:cxn>
                        <a:cxn ang="0">
                          <a:pos x="14" y="96"/>
                        </a:cxn>
                        <a:cxn ang="0">
                          <a:pos x="24" y="96"/>
                        </a:cxn>
                        <a:cxn ang="0">
                          <a:pos x="31" y="84"/>
                        </a:cxn>
                        <a:cxn ang="0">
                          <a:pos x="43" y="86"/>
                        </a:cxn>
                        <a:cxn ang="0">
                          <a:pos x="53" y="73"/>
                        </a:cxn>
                        <a:cxn ang="0">
                          <a:pos x="86" y="67"/>
                        </a:cxn>
                        <a:cxn ang="0">
                          <a:pos x="90" y="56"/>
                        </a:cxn>
                        <a:cxn ang="0">
                          <a:pos x="76" y="46"/>
                        </a:cxn>
                        <a:cxn ang="0">
                          <a:pos x="73" y="35"/>
                        </a:cxn>
                        <a:cxn ang="0">
                          <a:pos x="65" y="33"/>
                        </a:cxn>
                        <a:cxn ang="0">
                          <a:pos x="54" y="46"/>
                        </a:cxn>
                        <a:cxn ang="0">
                          <a:pos x="41" y="47"/>
                        </a:cxn>
                        <a:cxn ang="0">
                          <a:pos x="33" y="46"/>
                        </a:cxn>
                        <a:cxn ang="0">
                          <a:pos x="23" y="41"/>
                        </a:cxn>
                        <a:cxn ang="0">
                          <a:pos x="19" y="36"/>
                        </a:cxn>
                        <a:cxn ang="0">
                          <a:pos x="17" y="19"/>
                        </a:cxn>
                        <a:cxn ang="0">
                          <a:pos x="20" y="4"/>
                        </a:cxn>
                        <a:cxn ang="0">
                          <a:pos x="16" y="0"/>
                        </a:cxn>
                      </a:cxnLst>
                      <a:rect l="0" t="0" r="r" b="b"/>
                      <a:pathLst>
                        <a:path w="90" h="96">
                          <a:moveTo>
                            <a:pt x="16" y="0"/>
                          </a:moveTo>
                          <a:lnTo>
                            <a:pt x="9" y="8"/>
                          </a:lnTo>
                          <a:lnTo>
                            <a:pt x="4" y="26"/>
                          </a:lnTo>
                          <a:lnTo>
                            <a:pt x="0" y="42"/>
                          </a:lnTo>
                          <a:lnTo>
                            <a:pt x="10" y="62"/>
                          </a:lnTo>
                          <a:lnTo>
                            <a:pt x="17" y="80"/>
                          </a:lnTo>
                          <a:lnTo>
                            <a:pt x="14" y="96"/>
                          </a:lnTo>
                          <a:lnTo>
                            <a:pt x="24" y="96"/>
                          </a:lnTo>
                          <a:lnTo>
                            <a:pt x="31" y="84"/>
                          </a:lnTo>
                          <a:lnTo>
                            <a:pt x="43" y="86"/>
                          </a:lnTo>
                          <a:lnTo>
                            <a:pt x="53" y="73"/>
                          </a:lnTo>
                          <a:lnTo>
                            <a:pt x="86" y="67"/>
                          </a:lnTo>
                          <a:lnTo>
                            <a:pt x="90" y="56"/>
                          </a:lnTo>
                          <a:lnTo>
                            <a:pt x="76" y="46"/>
                          </a:lnTo>
                          <a:lnTo>
                            <a:pt x="73" y="35"/>
                          </a:lnTo>
                          <a:lnTo>
                            <a:pt x="65" y="33"/>
                          </a:lnTo>
                          <a:lnTo>
                            <a:pt x="54" y="46"/>
                          </a:lnTo>
                          <a:lnTo>
                            <a:pt x="41" y="47"/>
                          </a:lnTo>
                          <a:lnTo>
                            <a:pt x="33" y="46"/>
                          </a:lnTo>
                          <a:lnTo>
                            <a:pt x="23" y="41"/>
                          </a:lnTo>
                          <a:lnTo>
                            <a:pt x="19" y="36"/>
                          </a:lnTo>
                          <a:lnTo>
                            <a:pt x="17" y="19"/>
                          </a:lnTo>
                          <a:lnTo>
                            <a:pt x="20" y="4"/>
                          </a:lnTo>
                          <a:lnTo>
                            <a:pt x="16" y="0"/>
                          </a:lnTo>
                          <a:close/>
                        </a:path>
                      </a:pathLst>
                    </a:custGeom>
                    <a:grpFill/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>
                        <a:defRPr/>
                      </a:pPr>
                      <a:endParaRPr lang="es-MX" sz="1100">
                        <a:solidFill>
                          <a:srgbClr val="000066"/>
                        </a:solidFill>
                        <a:latin typeface="Trebuchet MS" pitchFamily="34" charset="0"/>
                      </a:endParaRPr>
                    </a:p>
                  </p:txBody>
                </p:sp>
                <p:sp>
                  <p:nvSpPr>
                    <p:cNvPr id="76" name="Freeform 59"/>
                    <p:cNvSpPr>
                      <a:spLocks/>
                    </p:cNvSpPr>
                    <p:nvPr/>
                  </p:nvSpPr>
                  <p:spPr bwMode="auto">
                    <a:xfrm>
                      <a:off x="1440" y="1188"/>
                      <a:ext cx="90" cy="96"/>
                    </a:xfrm>
                    <a:custGeom>
                      <a:avLst/>
                      <a:gdLst/>
                      <a:ahLst/>
                      <a:cxnLst>
                        <a:cxn ang="0">
                          <a:pos x="16" y="0"/>
                        </a:cxn>
                        <a:cxn ang="0">
                          <a:pos x="9" y="8"/>
                        </a:cxn>
                        <a:cxn ang="0">
                          <a:pos x="4" y="26"/>
                        </a:cxn>
                        <a:cxn ang="0">
                          <a:pos x="0" y="42"/>
                        </a:cxn>
                        <a:cxn ang="0">
                          <a:pos x="10" y="62"/>
                        </a:cxn>
                        <a:cxn ang="0">
                          <a:pos x="17" y="80"/>
                        </a:cxn>
                        <a:cxn ang="0">
                          <a:pos x="14" y="96"/>
                        </a:cxn>
                        <a:cxn ang="0">
                          <a:pos x="24" y="96"/>
                        </a:cxn>
                        <a:cxn ang="0">
                          <a:pos x="31" y="84"/>
                        </a:cxn>
                        <a:cxn ang="0">
                          <a:pos x="43" y="86"/>
                        </a:cxn>
                        <a:cxn ang="0">
                          <a:pos x="53" y="73"/>
                        </a:cxn>
                        <a:cxn ang="0">
                          <a:pos x="86" y="67"/>
                        </a:cxn>
                        <a:cxn ang="0">
                          <a:pos x="90" y="56"/>
                        </a:cxn>
                        <a:cxn ang="0">
                          <a:pos x="76" y="46"/>
                        </a:cxn>
                        <a:cxn ang="0">
                          <a:pos x="73" y="35"/>
                        </a:cxn>
                        <a:cxn ang="0">
                          <a:pos x="65" y="33"/>
                        </a:cxn>
                        <a:cxn ang="0">
                          <a:pos x="54" y="46"/>
                        </a:cxn>
                        <a:cxn ang="0">
                          <a:pos x="41" y="47"/>
                        </a:cxn>
                        <a:cxn ang="0">
                          <a:pos x="33" y="46"/>
                        </a:cxn>
                        <a:cxn ang="0">
                          <a:pos x="23" y="41"/>
                        </a:cxn>
                        <a:cxn ang="0">
                          <a:pos x="19" y="36"/>
                        </a:cxn>
                        <a:cxn ang="0">
                          <a:pos x="17" y="19"/>
                        </a:cxn>
                        <a:cxn ang="0">
                          <a:pos x="20" y="4"/>
                        </a:cxn>
                        <a:cxn ang="0">
                          <a:pos x="16" y="0"/>
                        </a:cxn>
                      </a:cxnLst>
                      <a:rect l="0" t="0" r="r" b="b"/>
                      <a:pathLst>
                        <a:path w="90" h="96">
                          <a:moveTo>
                            <a:pt x="16" y="0"/>
                          </a:moveTo>
                          <a:lnTo>
                            <a:pt x="9" y="8"/>
                          </a:lnTo>
                          <a:lnTo>
                            <a:pt x="4" y="26"/>
                          </a:lnTo>
                          <a:lnTo>
                            <a:pt x="0" y="42"/>
                          </a:lnTo>
                          <a:lnTo>
                            <a:pt x="10" y="62"/>
                          </a:lnTo>
                          <a:lnTo>
                            <a:pt x="17" y="80"/>
                          </a:lnTo>
                          <a:lnTo>
                            <a:pt x="14" y="96"/>
                          </a:lnTo>
                          <a:lnTo>
                            <a:pt x="24" y="96"/>
                          </a:lnTo>
                          <a:lnTo>
                            <a:pt x="31" y="84"/>
                          </a:lnTo>
                          <a:lnTo>
                            <a:pt x="43" y="86"/>
                          </a:lnTo>
                          <a:lnTo>
                            <a:pt x="53" y="73"/>
                          </a:lnTo>
                          <a:lnTo>
                            <a:pt x="86" y="67"/>
                          </a:lnTo>
                          <a:lnTo>
                            <a:pt x="90" y="56"/>
                          </a:lnTo>
                          <a:lnTo>
                            <a:pt x="76" y="46"/>
                          </a:lnTo>
                          <a:lnTo>
                            <a:pt x="73" y="35"/>
                          </a:lnTo>
                          <a:lnTo>
                            <a:pt x="65" y="33"/>
                          </a:lnTo>
                          <a:lnTo>
                            <a:pt x="54" y="46"/>
                          </a:lnTo>
                          <a:lnTo>
                            <a:pt x="41" y="47"/>
                          </a:lnTo>
                          <a:lnTo>
                            <a:pt x="33" y="46"/>
                          </a:lnTo>
                          <a:lnTo>
                            <a:pt x="23" y="41"/>
                          </a:lnTo>
                          <a:lnTo>
                            <a:pt x="19" y="36"/>
                          </a:lnTo>
                          <a:lnTo>
                            <a:pt x="17" y="19"/>
                          </a:lnTo>
                          <a:lnTo>
                            <a:pt x="20" y="4"/>
                          </a:lnTo>
                          <a:lnTo>
                            <a:pt x="16" y="0"/>
                          </a:lnTo>
                          <a:close/>
                        </a:path>
                      </a:pathLst>
                    </a:custGeom>
                    <a:grpFill/>
                    <a:ln w="9525" cap="rnd">
                      <a:solidFill>
                        <a:srgbClr val="FFFFFF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>
                        <a:defRPr/>
                      </a:pPr>
                      <a:endParaRPr lang="es-MX" sz="1100">
                        <a:solidFill>
                          <a:srgbClr val="000066"/>
                        </a:solidFill>
                        <a:latin typeface="Trebuchet MS" pitchFamily="34" charset="0"/>
                      </a:endParaRPr>
                    </a:p>
                  </p:txBody>
                </p:sp>
              </p:grpSp>
              <p:grpSp>
                <p:nvGrpSpPr>
                  <p:cNvPr id="32" name="Group 60"/>
                  <p:cNvGrpSpPr>
                    <a:grpSpLocks/>
                  </p:cNvGrpSpPr>
                  <p:nvPr/>
                </p:nvGrpSpPr>
                <p:grpSpPr bwMode="auto">
                  <a:xfrm>
                    <a:off x="1461" y="1303"/>
                    <a:ext cx="20" cy="21"/>
                    <a:chOff x="1461" y="1303"/>
                    <a:chExt cx="20" cy="21"/>
                  </a:xfrm>
                  <a:grpFill/>
                </p:grpSpPr>
                <p:sp>
                  <p:nvSpPr>
                    <p:cNvPr id="73" name="Freeform 61"/>
                    <p:cNvSpPr>
                      <a:spLocks/>
                    </p:cNvSpPr>
                    <p:nvPr/>
                  </p:nvSpPr>
                  <p:spPr bwMode="auto">
                    <a:xfrm>
                      <a:off x="1461" y="1303"/>
                      <a:ext cx="20" cy="21"/>
                    </a:xfrm>
                    <a:custGeom>
                      <a:avLst/>
                      <a:gdLst/>
                      <a:ahLst/>
                      <a:cxnLst>
                        <a:cxn ang="0">
                          <a:pos x="18" y="6"/>
                        </a:cxn>
                        <a:cxn ang="0">
                          <a:pos x="14" y="4"/>
                        </a:cxn>
                        <a:cxn ang="0">
                          <a:pos x="9" y="2"/>
                        </a:cxn>
                        <a:cxn ang="0">
                          <a:pos x="3" y="0"/>
                        </a:cxn>
                        <a:cxn ang="0">
                          <a:pos x="0" y="1"/>
                        </a:cxn>
                        <a:cxn ang="0">
                          <a:pos x="0" y="7"/>
                        </a:cxn>
                        <a:cxn ang="0">
                          <a:pos x="3" y="15"/>
                        </a:cxn>
                        <a:cxn ang="0">
                          <a:pos x="9" y="21"/>
                        </a:cxn>
                        <a:cxn ang="0">
                          <a:pos x="15" y="21"/>
                        </a:cxn>
                        <a:cxn ang="0">
                          <a:pos x="20" y="15"/>
                        </a:cxn>
                        <a:cxn ang="0">
                          <a:pos x="20" y="10"/>
                        </a:cxn>
                        <a:cxn ang="0">
                          <a:pos x="18" y="6"/>
                        </a:cxn>
                      </a:cxnLst>
                      <a:rect l="0" t="0" r="r" b="b"/>
                      <a:pathLst>
                        <a:path w="20" h="21">
                          <a:moveTo>
                            <a:pt x="18" y="6"/>
                          </a:moveTo>
                          <a:lnTo>
                            <a:pt x="14" y="4"/>
                          </a:lnTo>
                          <a:lnTo>
                            <a:pt x="9" y="2"/>
                          </a:lnTo>
                          <a:lnTo>
                            <a:pt x="3" y="0"/>
                          </a:lnTo>
                          <a:lnTo>
                            <a:pt x="0" y="1"/>
                          </a:lnTo>
                          <a:lnTo>
                            <a:pt x="0" y="7"/>
                          </a:lnTo>
                          <a:lnTo>
                            <a:pt x="3" y="15"/>
                          </a:lnTo>
                          <a:lnTo>
                            <a:pt x="9" y="21"/>
                          </a:lnTo>
                          <a:lnTo>
                            <a:pt x="15" y="21"/>
                          </a:lnTo>
                          <a:lnTo>
                            <a:pt x="20" y="15"/>
                          </a:lnTo>
                          <a:lnTo>
                            <a:pt x="20" y="10"/>
                          </a:lnTo>
                          <a:lnTo>
                            <a:pt x="18" y="6"/>
                          </a:lnTo>
                          <a:close/>
                        </a:path>
                      </a:pathLst>
                    </a:custGeom>
                    <a:grpFill/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>
                        <a:defRPr/>
                      </a:pPr>
                      <a:endParaRPr lang="es-MX" sz="1100">
                        <a:solidFill>
                          <a:srgbClr val="000066"/>
                        </a:solidFill>
                        <a:latin typeface="Trebuchet MS" pitchFamily="34" charset="0"/>
                      </a:endParaRPr>
                    </a:p>
                  </p:txBody>
                </p:sp>
                <p:sp>
                  <p:nvSpPr>
                    <p:cNvPr id="74" name="Freeform 62"/>
                    <p:cNvSpPr>
                      <a:spLocks/>
                    </p:cNvSpPr>
                    <p:nvPr/>
                  </p:nvSpPr>
                  <p:spPr bwMode="auto">
                    <a:xfrm>
                      <a:off x="1461" y="1303"/>
                      <a:ext cx="20" cy="21"/>
                    </a:xfrm>
                    <a:custGeom>
                      <a:avLst/>
                      <a:gdLst/>
                      <a:ahLst/>
                      <a:cxnLst>
                        <a:cxn ang="0">
                          <a:pos x="18" y="6"/>
                        </a:cxn>
                        <a:cxn ang="0">
                          <a:pos x="14" y="4"/>
                        </a:cxn>
                        <a:cxn ang="0">
                          <a:pos x="9" y="2"/>
                        </a:cxn>
                        <a:cxn ang="0">
                          <a:pos x="3" y="0"/>
                        </a:cxn>
                        <a:cxn ang="0">
                          <a:pos x="0" y="1"/>
                        </a:cxn>
                        <a:cxn ang="0">
                          <a:pos x="0" y="7"/>
                        </a:cxn>
                        <a:cxn ang="0">
                          <a:pos x="3" y="15"/>
                        </a:cxn>
                        <a:cxn ang="0">
                          <a:pos x="9" y="21"/>
                        </a:cxn>
                        <a:cxn ang="0">
                          <a:pos x="15" y="21"/>
                        </a:cxn>
                        <a:cxn ang="0">
                          <a:pos x="20" y="15"/>
                        </a:cxn>
                        <a:cxn ang="0">
                          <a:pos x="20" y="10"/>
                        </a:cxn>
                        <a:cxn ang="0">
                          <a:pos x="18" y="6"/>
                        </a:cxn>
                      </a:cxnLst>
                      <a:rect l="0" t="0" r="r" b="b"/>
                      <a:pathLst>
                        <a:path w="20" h="21">
                          <a:moveTo>
                            <a:pt x="18" y="6"/>
                          </a:moveTo>
                          <a:lnTo>
                            <a:pt x="14" y="4"/>
                          </a:lnTo>
                          <a:lnTo>
                            <a:pt x="9" y="2"/>
                          </a:lnTo>
                          <a:lnTo>
                            <a:pt x="3" y="0"/>
                          </a:lnTo>
                          <a:lnTo>
                            <a:pt x="0" y="1"/>
                          </a:lnTo>
                          <a:lnTo>
                            <a:pt x="0" y="7"/>
                          </a:lnTo>
                          <a:lnTo>
                            <a:pt x="3" y="15"/>
                          </a:lnTo>
                          <a:lnTo>
                            <a:pt x="9" y="21"/>
                          </a:lnTo>
                          <a:lnTo>
                            <a:pt x="15" y="21"/>
                          </a:lnTo>
                          <a:lnTo>
                            <a:pt x="20" y="15"/>
                          </a:lnTo>
                          <a:lnTo>
                            <a:pt x="20" y="10"/>
                          </a:lnTo>
                          <a:lnTo>
                            <a:pt x="18" y="6"/>
                          </a:lnTo>
                          <a:close/>
                        </a:path>
                      </a:pathLst>
                    </a:custGeom>
                    <a:grpFill/>
                    <a:ln w="9525" cap="rnd">
                      <a:solidFill>
                        <a:srgbClr val="FFFFFF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>
                        <a:defRPr/>
                      </a:pPr>
                      <a:endParaRPr lang="es-MX" sz="1100">
                        <a:solidFill>
                          <a:srgbClr val="000066"/>
                        </a:solidFill>
                        <a:latin typeface="Trebuchet MS" pitchFamily="34" charset="0"/>
                      </a:endParaRPr>
                    </a:p>
                  </p:txBody>
                </p:sp>
              </p:grpSp>
              <p:grpSp>
                <p:nvGrpSpPr>
                  <p:cNvPr id="33" name="Group 63"/>
                  <p:cNvGrpSpPr>
                    <a:grpSpLocks/>
                  </p:cNvGrpSpPr>
                  <p:nvPr/>
                </p:nvGrpSpPr>
                <p:grpSpPr bwMode="auto">
                  <a:xfrm>
                    <a:off x="1000" y="1043"/>
                    <a:ext cx="57" cy="41"/>
                    <a:chOff x="1000" y="1043"/>
                    <a:chExt cx="57" cy="41"/>
                  </a:xfrm>
                  <a:grpFill/>
                </p:grpSpPr>
                <p:sp>
                  <p:nvSpPr>
                    <p:cNvPr id="71" name="Freeform 64"/>
                    <p:cNvSpPr>
                      <a:spLocks/>
                    </p:cNvSpPr>
                    <p:nvPr/>
                  </p:nvSpPr>
                  <p:spPr bwMode="auto">
                    <a:xfrm>
                      <a:off x="1000" y="1043"/>
                      <a:ext cx="57" cy="4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"/>
                        </a:cxn>
                        <a:cxn ang="0">
                          <a:pos x="9" y="3"/>
                        </a:cxn>
                        <a:cxn ang="0">
                          <a:pos x="23" y="6"/>
                        </a:cxn>
                        <a:cxn ang="0">
                          <a:pos x="32" y="0"/>
                        </a:cxn>
                        <a:cxn ang="0">
                          <a:pos x="43" y="6"/>
                        </a:cxn>
                        <a:cxn ang="0">
                          <a:pos x="57" y="18"/>
                        </a:cxn>
                        <a:cxn ang="0">
                          <a:pos x="57" y="33"/>
                        </a:cxn>
                        <a:cxn ang="0">
                          <a:pos x="41" y="35"/>
                        </a:cxn>
                        <a:cxn ang="0">
                          <a:pos x="30" y="29"/>
                        </a:cxn>
                        <a:cxn ang="0">
                          <a:pos x="26" y="41"/>
                        </a:cxn>
                        <a:cxn ang="0">
                          <a:pos x="14" y="40"/>
                        </a:cxn>
                        <a:cxn ang="0">
                          <a:pos x="14" y="25"/>
                        </a:cxn>
                        <a:cxn ang="0">
                          <a:pos x="0" y="9"/>
                        </a:cxn>
                      </a:cxnLst>
                      <a:rect l="0" t="0" r="r" b="b"/>
                      <a:pathLst>
                        <a:path w="57" h="41">
                          <a:moveTo>
                            <a:pt x="0" y="9"/>
                          </a:moveTo>
                          <a:lnTo>
                            <a:pt x="9" y="3"/>
                          </a:lnTo>
                          <a:lnTo>
                            <a:pt x="23" y="6"/>
                          </a:lnTo>
                          <a:lnTo>
                            <a:pt x="32" y="0"/>
                          </a:lnTo>
                          <a:lnTo>
                            <a:pt x="43" y="6"/>
                          </a:lnTo>
                          <a:lnTo>
                            <a:pt x="57" y="18"/>
                          </a:lnTo>
                          <a:lnTo>
                            <a:pt x="57" y="33"/>
                          </a:lnTo>
                          <a:lnTo>
                            <a:pt x="41" y="35"/>
                          </a:lnTo>
                          <a:lnTo>
                            <a:pt x="30" y="29"/>
                          </a:lnTo>
                          <a:lnTo>
                            <a:pt x="26" y="41"/>
                          </a:lnTo>
                          <a:lnTo>
                            <a:pt x="14" y="40"/>
                          </a:lnTo>
                          <a:lnTo>
                            <a:pt x="14" y="25"/>
                          </a:lnTo>
                          <a:lnTo>
                            <a:pt x="0" y="9"/>
                          </a:lnTo>
                          <a:close/>
                        </a:path>
                      </a:pathLst>
                    </a:custGeom>
                    <a:grpFill/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>
                        <a:defRPr/>
                      </a:pPr>
                      <a:endParaRPr lang="es-MX" sz="1100">
                        <a:solidFill>
                          <a:srgbClr val="000066"/>
                        </a:solidFill>
                        <a:latin typeface="Trebuchet MS" pitchFamily="34" charset="0"/>
                      </a:endParaRPr>
                    </a:p>
                  </p:txBody>
                </p:sp>
                <p:sp>
                  <p:nvSpPr>
                    <p:cNvPr id="72" name="Freeform 65"/>
                    <p:cNvSpPr>
                      <a:spLocks/>
                    </p:cNvSpPr>
                    <p:nvPr/>
                  </p:nvSpPr>
                  <p:spPr bwMode="auto">
                    <a:xfrm>
                      <a:off x="1000" y="1043"/>
                      <a:ext cx="57" cy="4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"/>
                        </a:cxn>
                        <a:cxn ang="0">
                          <a:pos x="9" y="3"/>
                        </a:cxn>
                        <a:cxn ang="0">
                          <a:pos x="23" y="6"/>
                        </a:cxn>
                        <a:cxn ang="0">
                          <a:pos x="32" y="0"/>
                        </a:cxn>
                        <a:cxn ang="0">
                          <a:pos x="43" y="6"/>
                        </a:cxn>
                        <a:cxn ang="0">
                          <a:pos x="57" y="18"/>
                        </a:cxn>
                        <a:cxn ang="0">
                          <a:pos x="57" y="33"/>
                        </a:cxn>
                        <a:cxn ang="0">
                          <a:pos x="41" y="35"/>
                        </a:cxn>
                        <a:cxn ang="0">
                          <a:pos x="30" y="29"/>
                        </a:cxn>
                        <a:cxn ang="0">
                          <a:pos x="26" y="41"/>
                        </a:cxn>
                        <a:cxn ang="0">
                          <a:pos x="14" y="40"/>
                        </a:cxn>
                        <a:cxn ang="0">
                          <a:pos x="14" y="25"/>
                        </a:cxn>
                        <a:cxn ang="0">
                          <a:pos x="0" y="9"/>
                        </a:cxn>
                      </a:cxnLst>
                      <a:rect l="0" t="0" r="r" b="b"/>
                      <a:pathLst>
                        <a:path w="57" h="41">
                          <a:moveTo>
                            <a:pt x="0" y="9"/>
                          </a:moveTo>
                          <a:lnTo>
                            <a:pt x="9" y="3"/>
                          </a:lnTo>
                          <a:lnTo>
                            <a:pt x="23" y="6"/>
                          </a:lnTo>
                          <a:lnTo>
                            <a:pt x="32" y="0"/>
                          </a:lnTo>
                          <a:lnTo>
                            <a:pt x="43" y="6"/>
                          </a:lnTo>
                          <a:lnTo>
                            <a:pt x="57" y="18"/>
                          </a:lnTo>
                          <a:lnTo>
                            <a:pt x="57" y="33"/>
                          </a:lnTo>
                          <a:lnTo>
                            <a:pt x="41" y="35"/>
                          </a:lnTo>
                          <a:lnTo>
                            <a:pt x="30" y="29"/>
                          </a:lnTo>
                          <a:lnTo>
                            <a:pt x="26" y="41"/>
                          </a:lnTo>
                          <a:lnTo>
                            <a:pt x="14" y="40"/>
                          </a:lnTo>
                          <a:lnTo>
                            <a:pt x="14" y="25"/>
                          </a:lnTo>
                          <a:lnTo>
                            <a:pt x="0" y="9"/>
                          </a:lnTo>
                          <a:close/>
                        </a:path>
                      </a:pathLst>
                    </a:custGeom>
                    <a:grpFill/>
                    <a:ln w="9525" cap="rnd">
                      <a:solidFill>
                        <a:srgbClr val="FFFFFF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>
                        <a:defRPr/>
                      </a:pPr>
                      <a:endParaRPr lang="es-MX" sz="1100">
                        <a:solidFill>
                          <a:srgbClr val="000066"/>
                        </a:solidFill>
                        <a:latin typeface="Trebuchet MS" pitchFamily="34" charset="0"/>
                      </a:endParaRPr>
                    </a:p>
                  </p:txBody>
                </p:sp>
              </p:grpSp>
              <p:grpSp>
                <p:nvGrpSpPr>
                  <p:cNvPr id="34" name="Group 66"/>
                  <p:cNvGrpSpPr>
                    <a:grpSpLocks/>
                  </p:cNvGrpSpPr>
                  <p:nvPr/>
                </p:nvGrpSpPr>
                <p:grpSpPr bwMode="auto">
                  <a:xfrm>
                    <a:off x="940" y="896"/>
                    <a:ext cx="299" cy="175"/>
                    <a:chOff x="940" y="896"/>
                    <a:chExt cx="299" cy="175"/>
                  </a:xfrm>
                  <a:grpFill/>
                </p:grpSpPr>
                <p:sp>
                  <p:nvSpPr>
                    <p:cNvPr id="69" name="Freeform 67"/>
                    <p:cNvSpPr>
                      <a:spLocks/>
                    </p:cNvSpPr>
                    <p:nvPr/>
                  </p:nvSpPr>
                  <p:spPr bwMode="auto">
                    <a:xfrm>
                      <a:off x="940" y="896"/>
                      <a:ext cx="299" cy="175"/>
                    </a:xfrm>
                    <a:custGeom>
                      <a:avLst/>
                      <a:gdLst/>
                      <a:ahLst/>
                      <a:cxnLst>
                        <a:cxn ang="0">
                          <a:pos x="233" y="86"/>
                        </a:cxn>
                        <a:cxn ang="0">
                          <a:pos x="194" y="71"/>
                        </a:cxn>
                        <a:cxn ang="0">
                          <a:pos x="157" y="51"/>
                        </a:cxn>
                        <a:cxn ang="0">
                          <a:pos x="111" y="34"/>
                        </a:cxn>
                        <a:cxn ang="0">
                          <a:pos x="89" y="17"/>
                        </a:cxn>
                        <a:cxn ang="0">
                          <a:pos x="72" y="31"/>
                        </a:cxn>
                        <a:cxn ang="0">
                          <a:pos x="59" y="39"/>
                        </a:cxn>
                        <a:cxn ang="0">
                          <a:pos x="46" y="31"/>
                        </a:cxn>
                        <a:cxn ang="0">
                          <a:pos x="46" y="8"/>
                        </a:cxn>
                        <a:cxn ang="0">
                          <a:pos x="39" y="50"/>
                        </a:cxn>
                        <a:cxn ang="0">
                          <a:pos x="23" y="33"/>
                        </a:cxn>
                        <a:cxn ang="0">
                          <a:pos x="22" y="0"/>
                        </a:cxn>
                        <a:cxn ang="0">
                          <a:pos x="3" y="8"/>
                        </a:cxn>
                        <a:cxn ang="0">
                          <a:pos x="3" y="24"/>
                        </a:cxn>
                        <a:cxn ang="0">
                          <a:pos x="9" y="58"/>
                        </a:cxn>
                        <a:cxn ang="0">
                          <a:pos x="29" y="72"/>
                        </a:cxn>
                        <a:cxn ang="0">
                          <a:pos x="87" y="69"/>
                        </a:cxn>
                        <a:cxn ang="0">
                          <a:pos x="133" y="64"/>
                        </a:cxn>
                        <a:cxn ang="0">
                          <a:pos x="159" y="85"/>
                        </a:cxn>
                        <a:cxn ang="0">
                          <a:pos x="169" y="134"/>
                        </a:cxn>
                        <a:cxn ang="0">
                          <a:pos x="151" y="149"/>
                        </a:cxn>
                        <a:cxn ang="0">
                          <a:pos x="137" y="166"/>
                        </a:cxn>
                        <a:cxn ang="0">
                          <a:pos x="164" y="157"/>
                        </a:cxn>
                        <a:cxn ang="0">
                          <a:pos x="189" y="150"/>
                        </a:cxn>
                        <a:cxn ang="0">
                          <a:pos x="211" y="165"/>
                        </a:cxn>
                        <a:cxn ang="0">
                          <a:pos x="251" y="175"/>
                        </a:cxn>
                        <a:cxn ang="0">
                          <a:pos x="299" y="172"/>
                        </a:cxn>
                        <a:cxn ang="0">
                          <a:pos x="264" y="159"/>
                        </a:cxn>
                        <a:cxn ang="0">
                          <a:pos x="238" y="146"/>
                        </a:cxn>
                        <a:cxn ang="0">
                          <a:pos x="274" y="153"/>
                        </a:cxn>
                        <a:cxn ang="0">
                          <a:pos x="254" y="132"/>
                        </a:cxn>
                        <a:cxn ang="0">
                          <a:pos x="223" y="123"/>
                        </a:cxn>
                        <a:cxn ang="0">
                          <a:pos x="238" y="95"/>
                        </a:cxn>
                        <a:cxn ang="0">
                          <a:pos x="258" y="85"/>
                        </a:cxn>
                      </a:cxnLst>
                      <a:rect l="0" t="0" r="r" b="b"/>
                      <a:pathLst>
                        <a:path w="299" h="175">
                          <a:moveTo>
                            <a:pt x="258" y="85"/>
                          </a:moveTo>
                          <a:lnTo>
                            <a:pt x="233" y="86"/>
                          </a:lnTo>
                          <a:lnTo>
                            <a:pt x="218" y="73"/>
                          </a:lnTo>
                          <a:lnTo>
                            <a:pt x="194" y="71"/>
                          </a:lnTo>
                          <a:lnTo>
                            <a:pt x="176" y="56"/>
                          </a:lnTo>
                          <a:lnTo>
                            <a:pt x="157" y="51"/>
                          </a:lnTo>
                          <a:lnTo>
                            <a:pt x="137" y="37"/>
                          </a:lnTo>
                          <a:lnTo>
                            <a:pt x="111" y="34"/>
                          </a:lnTo>
                          <a:lnTo>
                            <a:pt x="109" y="23"/>
                          </a:lnTo>
                          <a:lnTo>
                            <a:pt x="89" y="17"/>
                          </a:lnTo>
                          <a:lnTo>
                            <a:pt x="79" y="15"/>
                          </a:lnTo>
                          <a:lnTo>
                            <a:pt x="72" y="31"/>
                          </a:lnTo>
                          <a:lnTo>
                            <a:pt x="68" y="36"/>
                          </a:lnTo>
                          <a:lnTo>
                            <a:pt x="59" y="39"/>
                          </a:lnTo>
                          <a:lnTo>
                            <a:pt x="55" y="48"/>
                          </a:lnTo>
                          <a:lnTo>
                            <a:pt x="46" y="31"/>
                          </a:lnTo>
                          <a:lnTo>
                            <a:pt x="54" y="9"/>
                          </a:lnTo>
                          <a:lnTo>
                            <a:pt x="46" y="8"/>
                          </a:lnTo>
                          <a:lnTo>
                            <a:pt x="37" y="29"/>
                          </a:lnTo>
                          <a:lnTo>
                            <a:pt x="39" y="50"/>
                          </a:lnTo>
                          <a:lnTo>
                            <a:pt x="36" y="62"/>
                          </a:lnTo>
                          <a:lnTo>
                            <a:pt x="23" y="33"/>
                          </a:lnTo>
                          <a:lnTo>
                            <a:pt x="23" y="15"/>
                          </a:lnTo>
                          <a:lnTo>
                            <a:pt x="22" y="0"/>
                          </a:lnTo>
                          <a:lnTo>
                            <a:pt x="10" y="0"/>
                          </a:lnTo>
                          <a:lnTo>
                            <a:pt x="3" y="8"/>
                          </a:lnTo>
                          <a:lnTo>
                            <a:pt x="0" y="24"/>
                          </a:lnTo>
                          <a:lnTo>
                            <a:pt x="3" y="24"/>
                          </a:lnTo>
                          <a:lnTo>
                            <a:pt x="0" y="42"/>
                          </a:lnTo>
                          <a:lnTo>
                            <a:pt x="9" y="58"/>
                          </a:lnTo>
                          <a:lnTo>
                            <a:pt x="18" y="69"/>
                          </a:lnTo>
                          <a:lnTo>
                            <a:pt x="29" y="72"/>
                          </a:lnTo>
                          <a:lnTo>
                            <a:pt x="64" y="66"/>
                          </a:lnTo>
                          <a:lnTo>
                            <a:pt x="87" y="69"/>
                          </a:lnTo>
                          <a:lnTo>
                            <a:pt x="108" y="66"/>
                          </a:lnTo>
                          <a:lnTo>
                            <a:pt x="133" y="64"/>
                          </a:lnTo>
                          <a:lnTo>
                            <a:pt x="153" y="76"/>
                          </a:lnTo>
                          <a:lnTo>
                            <a:pt x="159" y="85"/>
                          </a:lnTo>
                          <a:lnTo>
                            <a:pt x="160" y="107"/>
                          </a:lnTo>
                          <a:lnTo>
                            <a:pt x="169" y="134"/>
                          </a:lnTo>
                          <a:lnTo>
                            <a:pt x="165" y="142"/>
                          </a:lnTo>
                          <a:lnTo>
                            <a:pt x="151" y="149"/>
                          </a:lnTo>
                          <a:lnTo>
                            <a:pt x="140" y="156"/>
                          </a:lnTo>
                          <a:lnTo>
                            <a:pt x="137" y="166"/>
                          </a:lnTo>
                          <a:lnTo>
                            <a:pt x="144" y="172"/>
                          </a:lnTo>
                          <a:lnTo>
                            <a:pt x="164" y="157"/>
                          </a:lnTo>
                          <a:lnTo>
                            <a:pt x="178" y="148"/>
                          </a:lnTo>
                          <a:lnTo>
                            <a:pt x="189" y="150"/>
                          </a:lnTo>
                          <a:lnTo>
                            <a:pt x="196" y="160"/>
                          </a:lnTo>
                          <a:lnTo>
                            <a:pt x="211" y="165"/>
                          </a:lnTo>
                          <a:lnTo>
                            <a:pt x="229" y="172"/>
                          </a:lnTo>
                          <a:lnTo>
                            <a:pt x="251" y="175"/>
                          </a:lnTo>
                          <a:lnTo>
                            <a:pt x="275" y="168"/>
                          </a:lnTo>
                          <a:lnTo>
                            <a:pt x="299" y="172"/>
                          </a:lnTo>
                          <a:lnTo>
                            <a:pt x="291" y="164"/>
                          </a:lnTo>
                          <a:lnTo>
                            <a:pt x="264" y="159"/>
                          </a:lnTo>
                          <a:lnTo>
                            <a:pt x="235" y="153"/>
                          </a:lnTo>
                          <a:lnTo>
                            <a:pt x="238" y="146"/>
                          </a:lnTo>
                          <a:lnTo>
                            <a:pt x="254" y="148"/>
                          </a:lnTo>
                          <a:lnTo>
                            <a:pt x="274" y="153"/>
                          </a:lnTo>
                          <a:lnTo>
                            <a:pt x="266" y="134"/>
                          </a:lnTo>
                          <a:lnTo>
                            <a:pt x="254" y="132"/>
                          </a:lnTo>
                          <a:lnTo>
                            <a:pt x="238" y="125"/>
                          </a:lnTo>
                          <a:lnTo>
                            <a:pt x="223" y="123"/>
                          </a:lnTo>
                          <a:lnTo>
                            <a:pt x="229" y="101"/>
                          </a:lnTo>
                          <a:lnTo>
                            <a:pt x="238" y="95"/>
                          </a:lnTo>
                          <a:lnTo>
                            <a:pt x="253" y="91"/>
                          </a:lnTo>
                          <a:lnTo>
                            <a:pt x="258" y="85"/>
                          </a:lnTo>
                          <a:close/>
                        </a:path>
                      </a:pathLst>
                    </a:custGeom>
                    <a:grpFill/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>
                        <a:defRPr/>
                      </a:pPr>
                      <a:endParaRPr lang="es-MX" sz="1100">
                        <a:solidFill>
                          <a:srgbClr val="000066"/>
                        </a:solidFill>
                        <a:latin typeface="Trebuchet MS" pitchFamily="34" charset="0"/>
                      </a:endParaRPr>
                    </a:p>
                  </p:txBody>
                </p:sp>
                <p:sp>
                  <p:nvSpPr>
                    <p:cNvPr id="70" name="Freeform 68"/>
                    <p:cNvSpPr>
                      <a:spLocks/>
                    </p:cNvSpPr>
                    <p:nvPr/>
                  </p:nvSpPr>
                  <p:spPr bwMode="auto">
                    <a:xfrm>
                      <a:off x="940" y="896"/>
                      <a:ext cx="299" cy="175"/>
                    </a:xfrm>
                    <a:custGeom>
                      <a:avLst/>
                      <a:gdLst/>
                      <a:ahLst/>
                      <a:cxnLst>
                        <a:cxn ang="0">
                          <a:pos x="233" y="86"/>
                        </a:cxn>
                        <a:cxn ang="0">
                          <a:pos x="194" y="71"/>
                        </a:cxn>
                        <a:cxn ang="0">
                          <a:pos x="157" y="51"/>
                        </a:cxn>
                        <a:cxn ang="0">
                          <a:pos x="111" y="34"/>
                        </a:cxn>
                        <a:cxn ang="0">
                          <a:pos x="89" y="17"/>
                        </a:cxn>
                        <a:cxn ang="0">
                          <a:pos x="72" y="31"/>
                        </a:cxn>
                        <a:cxn ang="0">
                          <a:pos x="59" y="39"/>
                        </a:cxn>
                        <a:cxn ang="0">
                          <a:pos x="46" y="31"/>
                        </a:cxn>
                        <a:cxn ang="0">
                          <a:pos x="46" y="8"/>
                        </a:cxn>
                        <a:cxn ang="0">
                          <a:pos x="39" y="50"/>
                        </a:cxn>
                        <a:cxn ang="0">
                          <a:pos x="23" y="33"/>
                        </a:cxn>
                        <a:cxn ang="0">
                          <a:pos x="22" y="0"/>
                        </a:cxn>
                        <a:cxn ang="0">
                          <a:pos x="3" y="8"/>
                        </a:cxn>
                        <a:cxn ang="0">
                          <a:pos x="3" y="24"/>
                        </a:cxn>
                        <a:cxn ang="0">
                          <a:pos x="9" y="58"/>
                        </a:cxn>
                        <a:cxn ang="0">
                          <a:pos x="29" y="72"/>
                        </a:cxn>
                        <a:cxn ang="0">
                          <a:pos x="87" y="69"/>
                        </a:cxn>
                        <a:cxn ang="0">
                          <a:pos x="133" y="64"/>
                        </a:cxn>
                        <a:cxn ang="0">
                          <a:pos x="159" y="85"/>
                        </a:cxn>
                        <a:cxn ang="0">
                          <a:pos x="169" y="134"/>
                        </a:cxn>
                        <a:cxn ang="0">
                          <a:pos x="151" y="149"/>
                        </a:cxn>
                        <a:cxn ang="0">
                          <a:pos x="137" y="166"/>
                        </a:cxn>
                        <a:cxn ang="0">
                          <a:pos x="164" y="157"/>
                        </a:cxn>
                        <a:cxn ang="0">
                          <a:pos x="189" y="150"/>
                        </a:cxn>
                        <a:cxn ang="0">
                          <a:pos x="211" y="165"/>
                        </a:cxn>
                        <a:cxn ang="0">
                          <a:pos x="251" y="175"/>
                        </a:cxn>
                        <a:cxn ang="0">
                          <a:pos x="299" y="172"/>
                        </a:cxn>
                        <a:cxn ang="0">
                          <a:pos x="264" y="159"/>
                        </a:cxn>
                        <a:cxn ang="0">
                          <a:pos x="238" y="146"/>
                        </a:cxn>
                        <a:cxn ang="0">
                          <a:pos x="274" y="153"/>
                        </a:cxn>
                        <a:cxn ang="0">
                          <a:pos x="254" y="132"/>
                        </a:cxn>
                        <a:cxn ang="0">
                          <a:pos x="223" y="123"/>
                        </a:cxn>
                        <a:cxn ang="0">
                          <a:pos x="238" y="95"/>
                        </a:cxn>
                        <a:cxn ang="0">
                          <a:pos x="258" y="85"/>
                        </a:cxn>
                      </a:cxnLst>
                      <a:rect l="0" t="0" r="r" b="b"/>
                      <a:pathLst>
                        <a:path w="299" h="175">
                          <a:moveTo>
                            <a:pt x="258" y="85"/>
                          </a:moveTo>
                          <a:lnTo>
                            <a:pt x="233" y="86"/>
                          </a:lnTo>
                          <a:lnTo>
                            <a:pt x="218" y="73"/>
                          </a:lnTo>
                          <a:lnTo>
                            <a:pt x="194" y="71"/>
                          </a:lnTo>
                          <a:lnTo>
                            <a:pt x="176" y="56"/>
                          </a:lnTo>
                          <a:lnTo>
                            <a:pt x="157" y="51"/>
                          </a:lnTo>
                          <a:lnTo>
                            <a:pt x="137" y="37"/>
                          </a:lnTo>
                          <a:lnTo>
                            <a:pt x="111" y="34"/>
                          </a:lnTo>
                          <a:lnTo>
                            <a:pt x="109" y="23"/>
                          </a:lnTo>
                          <a:lnTo>
                            <a:pt x="89" y="17"/>
                          </a:lnTo>
                          <a:lnTo>
                            <a:pt x="79" y="15"/>
                          </a:lnTo>
                          <a:lnTo>
                            <a:pt x="72" y="31"/>
                          </a:lnTo>
                          <a:lnTo>
                            <a:pt x="68" y="36"/>
                          </a:lnTo>
                          <a:lnTo>
                            <a:pt x="59" y="39"/>
                          </a:lnTo>
                          <a:lnTo>
                            <a:pt x="55" y="48"/>
                          </a:lnTo>
                          <a:lnTo>
                            <a:pt x="46" y="31"/>
                          </a:lnTo>
                          <a:lnTo>
                            <a:pt x="54" y="9"/>
                          </a:lnTo>
                          <a:lnTo>
                            <a:pt x="46" y="8"/>
                          </a:lnTo>
                          <a:lnTo>
                            <a:pt x="37" y="29"/>
                          </a:lnTo>
                          <a:lnTo>
                            <a:pt x="39" y="50"/>
                          </a:lnTo>
                          <a:lnTo>
                            <a:pt x="36" y="62"/>
                          </a:lnTo>
                          <a:lnTo>
                            <a:pt x="23" y="33"/>
                          </a:lnTo>
                          <a:lnTo>
                            <a:pt x="23" y="15"/>
                          </a:lnTo>
                          <a:lnTo>
                            <a:pt x="22" y="0"/>
                          </a:lnTo>
                          <a:lnTo>
                            <a:pt x="10" y="0"/>
                          </a:lnTo>
                          <a:lnTo>
                            <a:pt x="3" y="8"/>
                          </a:lnTo>
                          <a:lnTo>
                            <a:pt x="0" y="24"/>
                          </a:lnTo>
                          <a:lnTo>
                            <a:pt x="3" y="24"/>
                          </a:lnTo>
                          <a:lnTo>
                            <a:pt x="0" y="42"/>
                          </a:lnTo>
                          <a:lnTo>
                            <a:pt x="9" y="58"/>
                          </a:lnTo>
                          <a:lnTo>
                            <a:pt x="18" y="69"/>
                          </a:lnTo>
                          <a:lnTo>
                            <a:pt x="29" y="72"/>
                          </a:lnTo>
                          <a:lnTo>
                            <a:pt x="64" y="66"/>
                          </a:lnTo>
                          <a:lnTo>
                            <a:pt x="87" y="69"/>
                          </a:lnTo>
                          <a:lnTo>
                            <a:pt x="108" y="66"/>
                          </a:lnTo>
                          <a:lnTo>
                            <a:pt x="133" y="64"/>
                          </a:lnTo>
                          <a:lnTo>
                            <a:pt x="153" y="76"/>
                          </a:lnTo>
                          <a:lnTo>
                            <a:pt x="159" y="85"/>
                          </a:lnTo>
                          <a:lnTo>
                            <a:pt x="160" y="107"/>
                          </a:lnTo>
                          <a:lnTo>
                            <a:pt x="169" y="134"/>
                          </a:lnTo>
                          <a:lnTo>
                            <a:pt x="165" y="142"/>
                          </a:lnTo>
                          <a:lnTo>
                            <a:pt x="151" y="149"/>
                          </a:lnTo>
                          <a:lnTo>
                            <a:pt x="140" y="156"/>
                          </a:lnTo>
                          <a:lnTo>
                            <a:pt x="137" y="166"/>
                          </a:lnTo>
                          <a:lnTo>
                            <a:pt x="144" y="172"/>
                          </a:lnTo>
                          <a:lnTo>
                            <a:pt x="164" y="157"/>
                          </a:lnTo>
                          <a:lnTo>
                            <a:pt x="178" y="148"/>
                          </a:lnTo>
                          <a:lnTo>
                            <a:pt x="189" y="150"/>
                          </a:lnTo>
                          <a:lnTo>
                            <a:pt x="196" y="160"/>
                          </a:lnTo>
                          <a:lnTo>
                            <a:pt x="211" y="165"/>
                          </a:lnTo>
                          <a:lnTo>
                            <a:pt x="229" y="172"/>
                          </a:lnTo>
                          <a:lnTo>
                            <a:pt x="251" y="175"/>
                          </a:lnTo>
                          <a:lnTo>
                            <a:pt x="275" y="168"/>
                          </a:lnTo>
                          <a:lnTo>
                            <a:pt x="299" y="172"/>
                          </a:lnTo>
                          <a:lnTo>
                            <a:pt x="291" y="164"/>
                          </a:lnTo>
                          <a:lnTo>
                            <a:pt x="264" y="159"/>
                          </a:lnTo>
                          <a:lnTo>
                            <a:pt x="235" y="153"/>
                          </a:lnTo>
                          <a:lnTo>
                            <a:pt x="238" y="146"/>
                          </a:lnTo>
                          <a:lnTo>
                            <a:pt x="254" y="148"/>
                          </a:lnTo>
                          <a:lnTo>
                            <a:pt x="274" y="153"/>
                          </a:lnTo>
                          <a:lnTo>
                            <a:pt x="266" y="134"/>
                          </a:lnTo>
                          <a:lnTo>
                            <a:pt x="254" y="132"/>
                          </a:lnTo>
                          <a:lnTo>
                            <a:pt x="238" y="125"/>
                          </a:lnTo>
                          <a:lnTo>
                            <a:pt x="223" y="123"/>
                          </a:lnTo>
                          <a:lnTo>
                            <a:pt x="229" y="101"/>
                          </a:lnTo>
                          <a:lnTo>
                            <a:pt x="238" y="95"/>
                          </a:lnTo>
                          <a:lnTo>
                            <a:pt x="253" y="91"/>
                          </a:lnTo>
                          <a:lnTo>
                            <a:pt x="258" y="85"/>
                          </a:lnTo>
                          <a:close/>
                        </a:path>
                      </a:pathLst>
                    </a:custGeom>
                    <a:grpFill/>
                    <a:ln w="9525" cap="rnd">
                      <a:solidFill>
                        <a:srgbClr val="FFFFFF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>
                        <a:defRPr/>
                      </a:pPr>
                      <a:endParaRPr lang="es-MX" sz="1100">
                        <a:solidFill>
                          <a:srgbClr val="000066"/>
                        </a:solidFill>
                        <a:latin typeface="Trebuchet MS" pitchFamily="34" charset="0"/>
                      </a:endParaRPr>
                    </a:p>
                  </p:txBody>
                </p:sp>
              </p:grpSp>
              <p:grpSp>
                <p:nvGrpSpPr>
                  <p:cNvPr id="35" name="Group 69"/>
                  <p:cNvGrpSpPr>
                    <a:grpSpLocks/>
                  </p:cNvGrpSpPr>
                  <p:nvPr/>
                </p:nvGrpSpPr>
                <p:grpSpPr bwMode="auto">
                  <a:xfrm>
                    <a:off x="705" y="900"/>
                    <a:ext cx="166" cy="102"/>
                    <a:chOff x="705" y="900"/>
                    <a:chExt cx="166" cy="102"/>
                  </a:xfrm>
                  <a:grpFill/>
                </p:grpSpPr>
                <p:sp>
                  <p:nvSpPr>
                    <p:cNvPr id="67" name="Freeform 70"/>
                    <p:cNvSpPr>
                      <a:spLocks/>
                    </p:cNvSpPr>
                    <p:nvPr/>
                  </p:nvSpPr>
                  <p:spPr bwMode="auto">
                    <a:xfrm>
                      <a:off x="705" y="900"/>
                      <a:ext cx="166" cy="102"/>
                    </a:xfrm>
                    <a:custGeom>
                      <a:avLst/>
                      <a:gdLst/>
                      <a:ahLst/>
                      <a:cxnLst>
                        <a:cxn ang="0">
                          <a:pos x="121" y="29"/>
                        </a:cxn>
                        <a:cxn ang="0">
                          <a:pos x="111" y="5"/>
                        </a:cxn>
                        <a:cxn ang="0">
                          <a:pos x="93" y="27"/>
                        </a:cxn>
                        <a:cxn ang="0">
                          <a:pos x="84" y="0"/>
                        </a:cxn>
                        <a:cxn ang="0">
                          <a:pos x="70" y="18"/>
                        </a:cxn>
                        <a:cxn ang="0">
                          <a:pos x="61" y="4"/>
                        </a:cxn>
                        <a:cxn ang="0">
                          <a:pos x="54" y="18"/>
                        </a:cxn>
                        <a:cxn ang="0">
                          <a:pos x="35" y="7"/>
                        </a:cxn>
                        <a:cxn ang="0">
                          <a:pos x="12" y="14"/>
                        </a:cxn>
                        <a:cxn ang="0">
                          <a:pos x="0" y="34"/>
                        </a:cxn>
                        <a:cxn ang="0">
                          <a:pos x="10" y="41"/>
                        </a:cxn>
                        <a:cxn ang="0">
                          <a:pos x="49" y="40"/>
                        </a:cxn>
                        <a:cxn ang="0">
                          <a:pos x="27" y="58"/>
                        </a:cxn>
                        <a:cxn ang="0">
                          <a:pos x="72" y="69"/>
                        </a:cxn>
                        <a:cxn ang="0">
                          <a:pos x="60" y="76"/>
                        </a:cxn>
                        <a:cxn ang="0">
                          <a:pos x="15" y="69"/>
                        </a:cxn>
                        <a:cxn ang="0">
                          <a:pos x="39" y="89"/>
                        </a:cxn>
                        <a:cxn ang="0">
                          <a:pos x="70" y="93"/>
                        </a:cxn>
                        <a:cxn ang="0">
                          <a:pos x="96" y="87"/>
                        </a:cxn>
                        <a:cxn ang="0">
                          <a:pos x="117" y="94"/>
                        </a:cxn>
                        <a:cxn ang="0">
                          <a:pos x="146" y="102"/>
                        </a:cxn>
                        <a:cxn ang="0">
                          <a:pos x="138" y="91"/>
                        </a:cxn>
                        <a:cxn ang="0">
                          <a:pos x="166" y="80"/>
                        </a:cxn>
                        <a:cxn ang="0">
                          <a:pos x="138" y="72"/>
                        </a:cxn>
                        <a:cxn ang="0">
                          <a:pos x="121" y="29"/>
                        </a:cxn>
                      </a:cxnLst>
                      <a:rect l="0" t="0" r="r" b="b"/>
                      <a:pathLst>
                        <a:path w="166" h="102">
                          <a:moveTo>
                            <a:pt x="121" y="29"/>
                          </a:moveTo>
                          <a:lnTo>
                            <a:pt x="111" y="5"/>
                          </a:lnTo>
                          <a:lnTo>
                            <a:pt x="93" y="27"/>
                          </a:lnTo>
                          <a:lnTo>
                            <a:pt x="84" y="0"/>
                          </a:lnTo>
                          <a:lnTo>
                            <a:pt x="70" y="18"/>
                          </a:lnTo>
                          <a:lnTo>
                            <a:pt x="61" y="4"/>
                          </a:lnTo>
                          <a:lnTo>
                            <a:pt x="54" y="18"/>
                          </a:lnTo>
                          <a:lnTo>
                            <a:pt x="35" y="7"/>
                          </a:lnTo>
                          <a:lnTo>
                            <a:pt x="12" y="14"/>
                          </a:lnTo>
                          <a:lnTo>
                            <a:pt x="0" y="34"/>
                          </a:lnTo>
                          <a:lnTo>
                            <a:pt x="10" y="41"/>
                          </a:lnTo>
                          <a:lnTo>
                            <a:pt x="49" y="40"/>
                          </a:lnTo>
                          <a:lnTo>
                            <a:pt x="27" y="58"/>
                          </a:lnTo>
                          <a:lnTo>
                            <a:pt x="72" y="69"/>
                          </a:lnTo>
                          <a:lnTo>
                            <a:pt x="60" y="76"/>
                          </a:lnTo>
                          <a:lnTo>
                            <a:pt x="15" y="69"/>
                          </a:lnTo>
                          <a:lnTo>
                            <a:pt x="39" y="89"/>
                          </a:lnTo>
                          <a:lnTo>
                            <a:pt x="70" y="93"/>
                          </a:lnTo>
                          <a:lnTo>
                            <a:pt x="96" y="87"/>
                          </a:lnTo>
                          <a:lnTo>
                            <a:pt x="117" y="94"/>
                          </a:lnTo>
                          <a:lnTo>
                            <a:pt x="146" y="102"/>
                          </a:lnTo>
                          <a:lnTo>
                            <a:pt x="138" y="91"/>
                          </a:lnTo>
                          <a:lnTo>
                            <a:pt x="166" y="80"/>
                          </a:lnTo>
                          <a:lnTo>
                            <a:pt x="138" y="72"/>
                          </a:lnTo>
                          <a:lnTo>
                            <a:pt x="121" y="29"/>
                          </a:lnTo>
                          <a:close/>
                        </a:path>
                      </a:pathLst>
                    </a:custGeom>
                    <a:grpFill/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>
                        <a:defRPr/>
                      </a:pPr>
                      <a:endParaRPr lang="es-MX" sz="1100">
                        <a:solidFill>
                          <a:srgbClr val="000066"/>
                        </a:solidFill>
                        <a:latin typeface="Trebuchet MS" pitchFamily="34" charset="0"/>
                      </a:endParaRPr>
                    </a:p>
                  </p:txBody>
                </p:sp>
                <p:sp>
                  <p:nvSpPr>
                    <p:cNvPr id="68" name="Freeform 71"/>
                    <p:cNvSpPr>
                      <a:spLocks/>
                    </p:cNvSpPr>
                    <p:nvPr/>
                  </p:nvSpPr>
                  <p:spPr bwMode="auto">
                    <a:xfrm>
                      <a:off x="705" y="900"/>
                      <a:ext cx="166" cy="102"/>
                    </a:xfrm>
                    <a:custGeom>
                      <a:avLst/>
                      <a:gdLst/>
                      <a:ahLst/>
                      <a:cxnLst>
                        <a:cxn ang="0">
                          <a:pos x="121" y="29"/>
                        </a:cxn>
                        <a:cxn ang="0">
                          <a:pos x="111" y="5"/>
                        </a:cxn>
                        <a:cxn ang="0">
                          <a:pos x="93" y="27"/>
                        </a:cxn>
                        <a:cxn ang="0">
                          <a:pos x="84" y="0"/>
                        </a:cxn>
                        <a:cxn ang="0">
                          <a:pos x="70" y="18"/>
                        </a:cxn>
                        <a:cxn ang="0">
                          <a:pos x="61" y="4"/>
                        </a:cxn>
                        <a:cxn ang="0">
                          <a:pos x="54" y="18"/>
                        </a:cxn>
                        <a:cxn ang="0">
                          <a:pos x="35" y="7"/>
                        </a:cxn>
                        <a:cxn ang="0">
                          <a:pos x="12" y="14"/>
                        </a:cxn>
                        <a:cxn ang="0">
                          <a:pos x="0" y="34"/>
                        </a:cxn>
                        <a:cxn ang="0">
                          <a:pos x="10" y="41"/>
                        </a:cxn>
                        <a:cxn ang="0">
                          <a:pos x="49" y="40"/>
                        </a:cxn>
                        <a:cxn ang="0">
                          <a:pos x="27" y="58"/>
                        </a:cxn>
                        <a:cxn ang="0">
                          <a:pos x="72" y="69"/>
                        </a:cxn>
                        <a:cxn ang="0">
                          <a:pos x="60" y="76"/>
                        </a:cxn>
                        <a:cxn ang="0">
                          <a:pos x="15" y="69"/>
                        </a:cxn>
                        <a:cxn ang="0">
                          <a:pos x="39" y="89"/>
                        </a:cxn>
                        <a:cxn ang="0">
                          <a:pos x="70" y="93"/>
                        </a:cxn>
                        <a:cxn ang="0">
                          <a:pos x="96" y="87"/>
                        </a:cxn>
                        <a:cxn ang="0">
                          <a:pos x="117" y="94"/>
                        </a:cxn>
                        <a:cxn ang="0">
                          <a:pos x="146" y="102"/>
                        </a:cxn>
                        <a:cxn ang="0">
                          <a:pos x="138" y="91"/>
                        </a:cxn>
                        <a:cxn ang="0">
                          <a:pos x="166" y="80"/>
                        </a:cxn>
                        <a:cxn ang="0">
                          <a:pos x="138" y="72"/>
                        </a:cxn>
                        <a:cxn ang="0">
                          <a:pos x="121" y="29"/>
                        </a:cxn>
                      </a:cxnLst>
                      <a:rect l="0" t="0" r="r" b="b"/>
                      <a:pathLst>
                        <a:path w="166" h="102">
                          <a:moveTo>
                            <a:pt x="121" y="29"/>
                          </a:moveTo>
                          <a:lnTo>
                            <a:pt x="111" y="5"/>
                          </a:lnTo>
                          <a:lnTo>
                            <a:pt x="93" y="27"/>
                          </a:lnTo>
                          <a:lnTo>
                            <a:pt x="84" y="0"/>
                          </a:lnTo>
                          <a:lnTo>
                            <a:pt x="70" y="18"/>
                          </a:lnTo>
                          <a:lnTo>
                            <a:pt x="61" y="4"/>
                          </a:lnTo>
                          <a:lnTo>
                            <a:pt x="54" y="18"/>
                          </a:lnTo>
                          <a:lnTo>
                            <a:pt x="35" y="7"/>
                          </a:lnTo>
                          <a:lnTo>
                            <a:pt x="12" y="14"/>
                          </a:lnTo>
                          <a:lnTo>
                            <a:pt x="0" y="34"/>
                          </a:lnTo>
                          <a:lnTo>
                            <a:pt x="10" y="41"/>
                          </a:lnTo>
                          <a:lnTo>
                            <a:pt x="49" y="40"/>
                          </a:lnTo>
                          <a:lnTo>
                            <a:pt x="27" y="58"/>
                          </a:lnTo>
                          <a:lnTo>
                            <a:pt x="72" y="69"/>
                          </a:lnTo>
                          <a:lnTo>
                            <a:pt x="60" y="76"/>
                          </a:lnTo>
                          <a:lnTo>
                            <a:pt x="15" y="69"/>
                          </a:lnTo>
                          <a:lnTo>
                            <a:pt x="39" y="89"/>
                          </a:lnTo>
                          <a:lnTo>
                            <a:pt x="70" y="93"/>
                          </a:lnTo>
                          <a:lnTo>
                            <a:pt x="96" y="87"/>
                          </a:lnTo>
                          <a:lnTo>
                            <a:pt x="117" y="94"/>
                          </a:lnTo>
                          <a:lnTo>
                            <a:pt x="146" y="102"/>
                          </a:lnTo>
                          <a:lnTo>
                            <a:pt x="138" y="91"/>
                          </a:lnTo>
                          <a:lnTo>
                            <a:pt x="166" y="80"/>
                          </a:lnTo>
                          <a:lnTo>
                            <a:pt x="138" y="72"/>
                          </a:lnTo>
                          <a:lnTo>
                            <a:pt x="121" y="29"/>
                          </a:lnTo>
                          <a:close/>
                        </a:path>
                      </a:pathLst>
                    </a:custGeom>
                    <a:grpFill/>
                    <a:ln w="9525" cap="rnd">
                      <a:solidFill>
                        <a:srgbClr val="FFFFFF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>
                        <a:defRPr/>
                      </a:pPr>
                      <a:endParaRPr lang="es-MX" sz="1100">
                        <a:solidFill>
                          <a:srgbClr val="000066"/>
                        </a:solidFill>
                        <a:latin typeface="Trebuchet MS" pitchFamily="34" charset="0"/>
                      </a:endParaRPr>
                    </a:p>
                  </p:txBody>
                </p:sp>
              </p:grpSp>
              <p:grpSp>
                <p:nvGrpSpPr>
                  <p:cNvPr id="36" name="Group 72"/>
                  <p:cNvGrpSpPr>
                    <a:grpSpLocks/>
                  </p:cNvGrpSpPr>
                  <p:nvPr/>
                </p:nvGrpSpPr>
                <p:grpSpPr bwMode="auto">
                  <a:xfrm>
                    <a:off x="892" y="729"/>
                    <a:ext cx="94" cy="132"/>
                    <a:chOff x="892" y="729"/>
                    <a:chExt cx="94" cy="132"/>
                  </a:xfrm>
                  <a:grpFill/>
                </p:grpSpPr>
                <p:sp>
                  <p:nvSpPr>
                    <p:cNvPr id="65" name="Freeform 73"/>
                    <p:cNvSpPr>
                      <a:spLocks/>
                    </p:cNvSpPr>
                    <p:nvPr/>
                  </p:nvSpPr>
                  <p:spPr bwMode="auto">
                    <a:xfrm>
                      <a:off x="892" y="729"/>
                      <a:ext cx="94" cy="132"/>
                    </a:xfrm>
                    <a:custGeom>
                      <a:avLst/>
                      <a:gdLst/>
                      <a:ahLst/>
                      <a:cxnLst>
                        <a:cxn ang="0">
                          <a:pos x="63" y="0"/>
                        </a:cxn>
                        <a:cxn ang="0">
                          <a:pos x="45" y="1"/>
                        </a:cxn>
                        <a:cxn ang="0">
                          <a:pos x="24" y="14"/>
                        </a:cxn>
                        <a:cxn ang="0">
                          <a:pos x="8" y="26"/>
                        </a:cxn>
                        <a:cxn ang="0">
                          <a:pos x="0" y="41"/>
                        </a:cxn>
                        <a:cxn ang="0">
                          <a:pos x="0" y="52"/>
                        </a:cxn>
                        <a:cxn ang="0">
                          <a:pos x="13" y="59"/>
                        </a:cxn>
                        <a:cxn ang="0">
                          <a:pos x="40" y="54"/>
                        </a:cxn>
                        <a:cxn ang="0">
                          <a:pos x="69" y="41"/>
                        </a:cxn>
                        <a:cxn ang="0">
                          <a:pos x="37" y="70"/>
                        </a:cxn>
                        <a:cxn ang="0">
                          <a:pos x="48" y="73"/>
                        </a:cxn>
                        <a:cxn ang="0">
                          <a:pos x="42" y="88"/>
                        </a:cxn>
                        <a:cxn ang="0">
                          <a:pos x="52" y="96"/>
                        </a:cxn>
                        <a:cxn ang="0">
                          <a:pos x="49" y="110"/>
                        </a:cxn>
                        <a:cxn ang="0">
                          <a:pos x="32" y="117"/>
                        </a:cxn>
                        <a:cxn ang="0">
                          <a:pos x="25" y="131"/>
                        </a:cxn>
                        <a:cxn ang="0">
                          <a:pos x="34" y="132"/>
                        </a:cxn>
                        <a:cxn ang="0">
                          <a:pos x="62" y="122"/>
                        </a:cxn>
                        <a:cxn ang="0">
                          <a:pos x="94" y="124"/>
                        </a:cxn>
                        <a:cxn ang="0">
                          <a:pos x="88" y="106"/>
                        </a:cxn>
                        <a:cxn ang="0">
                          <a:pos x="89" y="86"/>
                        </a:cxn>
                        <a:cxn ang="0">
                          <a:pos x="78" y="74"/>
                        </a:cxn>
                        <a:cxn ang="0">
                          <a:pos x="88" y="48"/>
                        </a:cxn>
                        <a:cxn ang="0">
                          <a:pos x="85" y="30"/>
                        </a:cxn>
                        <a:cxn ang="0">
                          <a:pos x="79" y="7"/>
                        </a:cxn>
                        <a:cxn ang="0">
                          <a:pos x="63" y="0"/>
                        </a:cxn>
                      </a:cxnLst>
                      <a:rect l="0" t="0" r="r" b="b"/>
                      <a:pathLst>
                        <a:path w="94" h="132">
                          <a:moveTo>
                            <a:pt x="63" y="0"/>
                          </a:moveTo>
                          <a:lnTo>
                            <a:pt x="45" y="1"/>
                          </a:lnTo>
                          <a:lnTo>
                            <a:pt x="24" y="14"/>
                          </a:lnTo>
                          <a:lnTo>
                            <a:pt x="8" y="26"/>
                          </a:lnTo>
                          <a:lnTo>
                            <a:pt x="0" y="41"/>
                          </a:lnTo>
                          <a:lnTo>
                            <a:pt x="0" y="52"/>
                          </a:lnTo>
                          <a:lnTo>
                            <a:pt x="13" y="59"/>
                          </a:lnTo>
                          <a:lnTo>
                            <a:pt x="40" y="54"/>
                          </a:lnTo>
                          <a:lnTo>
                            <a:pt x="69" y="41"/>
                          </a:lnTo>
                          <a:lnTo>
                            <a:pt x="37" y="70"/>
                          </a:lnTo>
                          <a:lnTo>
                            <a:pt x="48" y="73"/>
                          </a:lnTo>
                          <a:lnTo>
                            <a:pt x="42" y="88"/>
                          </a:lnTo>
                          <a:lnTo>
                            <a:pt x="52" y="96"/>
                          </a:lnTo>
                          <a:lnTo>
                            <a:pt x="49" y="110"/>
                          </a:lnTo>
                          <a:lnTo>
                            <a:pt x="32" y="117"/>
                          </a:lnTo>
                          <a:lnTo>
                            <a:pt x="25" y="131"/>
                          </a:lnTo>
                          <a:lnTo>
                            <a:pt x="34" y="132"/>
                          </a:lnTo>
                          <a:lnTo>
                            <a:pt x="62" y="122"/>
                          </a:lnTo>
                          <a:lnTo>
                            <a:pt x="94" y="124"/>
                          </a:lnTo>
                          <a:lnTo>
                            <a:pt x="88" y="106"/>
                          </a:lnTo>
                          <a:lnTo>
                            <a:pt x="89" y="86"/>
                          </a:lnTo>
                          <a:lnTo>
                            <a:pt x="78" y="74"/>
                          </a:lnTo>
                          <a:lnTo>
                            <a:pt x="88" y="48"/>
                          </a:lnTo>
                          <a:lnTo>
                            <a:pt x="85" y="30"/>
                          </a:lnTo>
                          <a:lnTo>
                            <a:pt x="79" y="7"/>
                          </a:lnTo>
                          <a:lnTo>
                            <a:pt x="63" y="0"/>
                          </a:lnTo>
                          <a:close/>
                        </a:path>
                      </a:pathLst>
                    </a:custGeom>
                    <a:grpFill/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>
                        <a:defRPr/>
                      </a:pPr>
                      <a:endParaRPr lang="es-MX" sz="1100">
                        <a:solidFill>
                          <a:srgbClr val="000066"/>
                        </a:solidFill>
                        <a:latin typeface="Trebuchet MS" pitchFamily="34" charset="0"/>
                      </a:endParaRPr>
                    </a:p>
                  </p:txBody>
                </p:sp>
                <p:sp>
                  <p:nvSpPr>
                    <p:cNvPr id="66" name="Freeform 74"/>
                    <p:cNvSpPr>
                      <a:spLocks/>
                    </p:cNvSpPr>
                    <p:nvPr/>
                  </p:nvSpPr>
                  <p:spPr bwMode="auto">
                    <a:xfrm>
                      <a:off x="892" y="729"/>
                      <a:ext cx="94" cy="132"/>
                    </a:xfrm>
                    <a:custGeom>
                      <a:avLst/>
                      <a:gdLst/>
                      <a:ahLst/>
                      <a:cxnLst>
                        <a:cxn ang="0">
                          <a:pos x="63" y="0"/>
                        </a:cxn>
                        <a:cxn ang="0">
                          <a:pos x="45" y="1"/>
                        </a:cxn>
                        <a:cxn ang="0">
                          <a:pos x="24" y="14"/>
                        </a:cxn>
                        <a:cxn ang="0">
                          <a:pos x="8" y="26"/>
                        </a:cxn>
                        <a:cxn ang="0">
                          <a:pos x="0" y="41"/>
                        </a:cxn>
                        <a:cxn ang="0">
                          <a:pos x="0" y="52"/>
                        </a:cxn>
                        <a:cxn ang="0">
                          <a:pos x="13" y="59"/>
                        </a:cxn>
                        <a:cxn ang="0">
                          <a:pos x="40" y="54"/>
                        </a:cxn>
                        <a:cxn ang="0">
                          <a:pos x="69" y="41"/>
                        </a:cxn>
                        <a:cxn ang="0">
                          <a:pos x="37" y="70"/>
                        </a:cxn>
                        <a:cxn ang="0">
                          <a:pos x="48" y="73"/>
                        </a:cxn>
                        <a:cxn ang="0">
                          <a:pos x="42" y="88"/>
                        </a:cxn>
                        <a:cxn ang="0">
                          <a:pos x="52" y="96"/>
                        </a:cxn>
                        <a:cxn ang="0">
                          <a:pos x="49" y="110"/>
                        </a:cxn>
                        <a:cxn ang="0">
                          <a:pos x="32" y="117"/>
                        </a:cxn>
                        <a:cxn ang="0">
                          <a:pos x="25" y="131"/>
                        </a:cxn>
                        <a:cxn ang="0">
                          <a:pos x="34" y="132"/>
                        </a:cxn>
                        <a:cxn ang="0">
                          <a:pos x="62" y="122"/>
                        </a:cxn>
                        <a:cxn ang="0">
                          <a:pos x="94" y="124"/>
                        </a:cxn>
                        <a:cxn ang="0">
                          <a:pos x="88" y="106"/>
                        </a:cxn>
                        <a:cxn ang="0">
                          <a:pos x="89" y="86"/>
                        </a:cxn>
                        <a:cxn ang="0">
                          <a:pos x="78" y="74"/>
                        </a:cxn>
                        <a:cxn ang="0">
                          <a:pos x="88" y="48"/>
                        </a:cxn>
                        <a:cxn ang="0">
                          <a:pos x="85" y="30"/>
                        </a:cxn>
                        <a:cxn ang="0">
                          <a:pos x="79" y="7"/>
                        </a:cxn>
                        <a:cxn ang="0">
                          <a:pos x="63" y="0"/>
                        </a:cxn>
                      </a:cxnLst>
                      <a:rect l="0" t="0" r="r" b="b"/>
                      <a:pathLst>
                        <a:path w="94" h="132">
                          <a:moveTo>
                            <a:pt x="63" y="0"/>
                          </a:moveTo>
                          <a:lnTo>
                            <a:pt x="45" y="1"/>
                          </a:lnTo>
                          <a:lnTo>
                            <a:pt x="24" y="14"/>
                          </a:lnTo>
                          <a:lnTo>
                            <a:pt x="8" y="26"/>
                          </a:lnTo>
                          <a:lnTo>
                            <a:pt x="0" y="41"/>
                          </a:lnTo>
                          <a:lnTo>
                            <a:pt x="0" y="52"/>
                          </a:lnTo>
                          <a:lnTo>
                            <a:pt x="13" y="59"/>
                          </a:lnTo>
                          <a:lnTo>
                            <a:pt x="40" y="54"/>
                          </a:lnTo>
                          <a:lnTo>
                            <a:pt x="69" y="41"/>
                          </a:lnTo>
                          <a:lnTo>
                            <a:pt x="37" y="70"/>
                          </a:lnTo>
                          <a:lnTo>
                            <a:pt x="48" y="73"/>
                          </a:lnTo>
                          <a:lnTo>
                            <a:pt x="42" y="88"/>
                          </a:lnTo>
                          <a:lnTo>
                            <a:pt x="52" y="96"/>
                          </a:lnTo>
                          <a:lnTo>
                            <a:pt x="49" y="110"/>
                          </a:lnTo>
                          <a:lnTo>
                            <a:pt x="32" y="117"/>
                          </a:lnTo>
                          <a:lnTo>
                            <a:pt x="25" y="131"/>
                          </a:lnTo>
                          <a:lnTo>
                            <a:pt x="34" y="132"/>
                          </a:lnTo>
                          <a:lnTo>
                            <a:pt x="62" y="122"/>
                          </a:lnTo>
                          <a:lnTo>
                            <a:pt x="94" y="124"/>
                          </a:lnTo>
                          <a:lnTo>
                            <a:pt x="88" y="106"/>
                          </a:lnTo>
                          <a:lnTo>
                            <a:pt x="89" y="86"/>
                          </a:lnTo>
                          <a:lnTo>
                            <a:pt x="78" y="74"/>
                          </a:lnTo>
                          <a:lnTo>
                            <a:pt x="88" y="48"/>
                          </a:lnTo>
                          <a:lnTo>
                            <a:pt x="85" y="30"/>
                          </a:lnTo>
                          <a:lnTo>
                            <a:pt x="79" y="7"/>
                          </a:lnTo>
                          <a:lnTo>
                            <a:pt x="63" y="0"/>
                          </a:lnTo>
                          <a:close/>
                        </a:path>
                      </a:pathLst>
                    </a:custGeom>
                    <a:grpFill/>
                    <a:ln w="9525" cap="rnd">
                      <a:solidFill>
                        <a:srgbClr val="FFFFFF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>
                        <a:defRPr/>
                      </a:pPr>
                      <a:endParaRPr lang="es-MX" sz="1100">
                        <a:solidFill>
                          <a:srgbClr val="000066"/>
                        </a:solidFill>
                        <a:latin typeface="Trebuchet MS" pitchFamily="34" charset="0"/>
                      </a:endParaRPr>
                    </a:p>
                  </p:txBody>
                </p:sp>
              </p:grpSp>
              <p:grpSp>
                <p:nvGrpSpPr>
                  <p:cNvPr id="37" name="Group 75"/>
                  <p:cNvGrpSpPr>
                    <a:grpSpLocks/>
                  </p:cNvGrpSpPr>
                  <p:nvPr/>
                </p:nvGrpSpPr>
                <p:grpSpPr bwMode="auto">
                  <a:xfrm>
                    <a:off x="873" y="787"/>
                    <a:ext cx="40" cy="56"/>
                    <a:chOff x="873" y="787"/>
                    <a:chExt cx="40" cy="56"/>
                  </a:xfrm>
                  <a:grpFill/>
                </p:grpSpPr>
                <p:sp>
                  <p:nvSpPr>
                    <p:cNvPr id="63" name="Freeform 76"/>
                    <p:cNvSpPr>
                      <a:spLocks/>
                    </p:cNvSpPr>
                    <p:nvPr/>
                  </p:nvSpPr>
                  <p:spPr bwMode="auto">
                    <a:xfrm>
                      <a:off x="873" y="787"/>
                      <a:ext cx="40" cy="5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0"/>
                        </a:cxn>
                        <a:cxn ang="0">
                          <a:pos x="0" y="19"/>
                        </a:cxn>
                        <a:cxn ang="0">
                          <a:pos x="5" y="52"/>
                        </a:cxn>
                        <a:cxn ang="0">
                          <a:pos x="19" y="56"/>
                        </a:cxn>
                        <a:cxn ang="0">
                          <a:pos x="36" y="52"/>
                        </a:cxn>
                        <a:cxn ang="0">
                          <a:pos x="40" y="27"/>
                        </a:cxn>
                        <a:cxn ang="0">
                          <a:pos x="36" y="21"/>
                        </a:cxn>
                        <a:cxn ang="0">
                          <a:pos x="27" y="11"/>
                        </a:cxn>
                        <a:cxn ang="0">
                          <a:pos x="18" y="13"/>
                        </a:cxn>
                        <a:cxn ang="0">
                          <a:pos x="5" y="0"/>
                        </a:cxn>
                      </a:cxnLst>
                      <a:rect l="0" t="0" r="r" b="b"/>
                      <a:pathLst>
                        <a:path w="40" h="56">
                          <a:moveTo>
                            <a:pt x="5" y="0"/>
                          </a:moveTo>
                          <a:lnTo>
                            <a:pt x="0" y="19"/>
                          </a:lnTo>
                          <a:lnTo>
                            <a:pt x="5" y="52"/>
                          </a:lnTo>
                          <a:lnTo>
                            <a:pt x="19" y="56"/>
                          </a:lnTo>
                          <a:lnTo>
                            <a:pt x="36" y="52"/>
                          </a:lnTo>
                          <a:lnTo>
                            <a:pt x="40" y="27"/>
                          </a:lnTo>
                          <a:lnTo>
                            <a:pt x="36" y="21"/>
                          </a:lnTo>
                          <a:lnTo>
                            <a:pt x="27" y="11"/>
                          </a:lnTo>
                          <a:lnTo>
                            <a:pt x="18" y="13"/>
                          </a:lnTo>
                          <a:lnTo>
                            <a:pt x="5" y="0"/>
                          </a:lnTo>
                          <a:close/>
                        </a:path>
                      </a:pathLst>
                    </a:custGeom>
                    <a:grpFill/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>
                        <a:defRPr/>
                      </a:pPr>
                      <a:endParaRPr lang="es-MX" sz="1100">
                        <a:solidFill>
                          <a:srgbClr val="000066"/>
                        </a:solidFill>
                        <a:latin typeface="Trebuchet MS" pitchFamily="34" charset="0"/>
                      </a:endParaRPr>
                    </a:p>
                  </p:txBody>
                </p:sp>
                <p:sp>
                  <p:nvSpPr>
                    <p:cNvPr id="64" name="Freeform 77"/>
                    <p:cNvSpPr>
                      <a:spLocks/>
                    </p:cNvSpPr>
                    <p:nvPr/>
                  </p:nvSpPr>
                  <p:spPr bwMode="auto">
                    <a:xfrm>
                      <a:off x="873" y="787"/>
                      <a:ext cx="40" cy="5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0"/>
                        </a:cxn>
                        <a:cxn ang="0">
                          <a:pos x="0" y="19"/>
                        </a:cxn>
                        <a:cxn ang="0">
                          <a:pos x="5" y="52"/>
                        </a:cxn>
                        <a:cxn ang="0">
                          <a:pos x="19" y="56"/>
                        </a:cxn>
                        <a:cxn ang="0">
                          <a:pos x="36" y="52"/>
                        </a:cxn>
                        <a:cxn ang="0">
                          <a:pos x="40" y="27"/>
                        </a:cxn>
                        <a:cxn ang="0">
                          <a:pos x="36" y="21"/>
                        </a:cxn>
                        <a:cxn ang="0">
                          <a:pos x="27" y="11"/>
                        </a:cxn>
                        <a:cxn ang="0">
                          <a:pos x="18" y="13"/>
                        </a:cxn>
                        <a:cxn ang="0">
                          <a:pos x="5" y="0"/>
                        </a:cxn>
                      </a:cxnLst>
                      <a:rect l="0" t="0" r="r" b="b"/>
                      <a:pathLst>
                        <a:path w="40" h="56">
                          <a:moveTo>
                            <a:pt x="5" y="0"/>
                          </a:moveTo>
                          <a:lnTo>
                            <a:pt x="0" y="19"/>
                          </a:lnTo>
                          <a:lnTo>
                            <a:pt x="5" y="52"/>
                          </a:lnTo>
                          <a:lnTo>
                            <a:pt x="19" y="56"/>
                          </a:lnTo>
                          <a:lnTo>
                            <a:pt x="36" y="52"/>
                          </a:lnTo>
                          <a:lnTo>
                            <a:pt x="40" y="27"/>
                          </a:lnTo>
                          <a:lnTo>
                            <a:pt x="36" y="21"/>
                          </a:lnTo>
                          <a:lnTo>
                            <a:pt x="27" y="11"/>
                          </a:lnTo>
                          <a:lnTo>
                            <a:pt x="18" y="13"/>
                          </a:lnTo>
                          <a:lnTo>
                            <a:pt x="5" y="0"/>
                          </a:lnTo>
                          <a:close/>
                        </a:path>
                      </a:pathLst>
                    </a:custGeom>
                    <a:grpFill/>
                    <a:ln w="9525" cap="rnd">
                      <a:solidFill>
                        <a:srgbClr val="FFFFFF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>
                        <a:defRPr/>
                      </a:pPr>
                      <a:endParaRPr lang="es-MX" sz="1100">
                        <a:solidFill>
                          <a:srgbClr val="000066"/>
                        </a:solidFill>
                        <a:latin typeface="Trebuchet MS" pitchFamily="34" charset="0"/>
                      </a:endParaRPr>
                    </a:p>
                  </p:txBody>
                </p:sp>
              </p:grpSp>
              <p:grpSp>
                <p:nvGrpSpPr>
                  <p:cNvPr id="38" name="Group 78"/>
                  <p:cNvGrpSpPr>
                    <a:grpSpLocks/>
                  </p:cNvGrpSpPr>
                  <p:nvPr/>
                </p:nvGrpSpPr>
                <p:grpSpPr bwMode="auto">
                  <a:xfrm>
                    <a:off x="892" y="900"/>
                    <a:ext cx="37" cy="39"/>
                    <a:chOff x="892" y="900"/>
                    <a:chExt cx="37" cy="39"/>
                  </a:xfrm>
                  <a:grpFill/>
                </p:grpSpPr>
                <p:sp>
                  <p:nvSpPr>
                    <p:cNvPr id="61" name="Freeform 79"/>
                    <p:cNvSpPr>
                      <a:spLocks/>
                    </p:cNvSpPr>
                    <p:nvPr/>
                  </p:nvSpPr>
                  <p:spPr bwMode="auto">
                    <a:xfrm>
                      <a:off x="892" y="900"/>
                      <a:ext cx="37" cy="39"/>
                    </a:xfrm>
                    <a:custGeom>
                      <a:avLst/>
                      <a:gdLst/>
                      <a:ahLst/>
                      <a:cxnLst>
                        <a:cxn ang="0">
                          <a:pos x="7" y="0"/>
                        </a:cxn>
                        <a:cxn ang="0">
                          <a:pos x="24" y="7"/>
                        </a:cxn>
                        <a:cxn ang="0">
                          <a:pos x="37" y="2"/>
                        </a:cxn>
                        <a:cxn ang="0">
                          <a:pos x="34" y="15"/>
                        </a:cxn>
                        <a:cxn ang="0">
                          <a:pos x="35" y="24"/>
                        </a:cxn>
                        <a:cxn ang="0">
                          <a:pos x="31" y="33"/>
                        </a:cxn>
                        <a:cxn ang="0">
                          <a:pos x="23" y="39"/>
                        </a:cxn>
                        <a:cxn ang="0">
                          <a:pos x="13" y="38"/>
                        </a:cxn>
                        <a:cxn ang="0">
                          <a:pos x="5" y="36"/>
                        </a:cxn>
                        <a:cxn ang="0">
                          <a:pos x="0" y="19"/>
                        </a:cxn>
                        <a:cxn ang="0">
                          <a:pos x="7" y="0"/>
                        </a:cxn>
                      </a:cxnLst>
                      <a:rect l="0" t="0" r="r" b="b"/>
                      <a:pathLst>
                        <a:path w="37" h="39">
                          <a:moveTo>
                            <a:pt x="7" y="0"/>
                          </a:moveTo>
                          <a:lnTo>
                            <a:pt x="24" y="7"/>
                          </a:lnTo>
                          <a:lnTo>
                            <a:pt x="37" y="2"/>
                          </a:lnTo>
                          <a:lnTo>
                            <a:pt x="34" y="15"/>
                          </a:lnTo>
                          <a:lnTo>
                            <a:pt x="35" y="24"/>
                          </a:lnTo>
                          <a:lnTo>
                            <a:pt x="31" y="33"/>
                          </a:lnTo>
                          <a:lnTo>
                            <a:pt x="23" y="39"/>
                          </a:lnTo>
                          <a:lnTo>
                            <a:pt x="13" y="38"/>
                          </a:lnTo>
                          <a:lnTo>
                            <a:pt x="5" y="36"/>
                          </a:lnTo>
                          <a:lnTo>
                            <a:pt x="0" y="19"/>
                          </a:lnTo>
                          <a:lnTo>
                            <a:pt x="7" y="0"/>
                          </a:lnTo>
                          <a:close/>
                        </a:path>
                      </a:pathLst>
                    </a:custGeom>
                    <a:grpFill/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>
                        <a:defRPr/>
                      </a:pPr>
                      <a:endParaRPr lang="es-MX" sz="1100">
                        <a:solidFill>
                          <a:srgbClr val="000066"/>
                        </a:solidFill>
                        <a:latin typeface="Trebuchet MS" pitchFamily="34" charset="0"/>
                      </a:endParaRPr>
                    </a:p>
                  </p:txBody>
                </p:sp>
                <p:sp>
                  <p:nvSpPr>
                    <p:cNvPr id="62" name="Freeform 80"/>
                    <p:cNvSpPr>
                      <a:spLocks/>
                    </p:cNvSpPr>
                    <p:nvPr/>
                  </p:nvSpPr>
                  <p:spPr bwMode="auto">
                    <a:xfrm>
                      <a:off x="892" y="900"/>
                      <a:ext cx="37" cy="39"/>
                    </a:xfrm>
                    <a:custGeom>
                      <a:avLst/>
                      <a:gdLst/>
                      <a:ahLst/>
                      <a:cxnLst>
                        <a:cxn ang="0">
                          <a:pos x="7" y="0"/>
                        </a:cxn>
                        <a:cxn ang="0">
                          <a:pos x="24" y="7"/>
                        </a:cxn>
                        <a:cxn ang="0">
                          <a:pos x="37" y="2"/>
                        </a:cxn>
                        <a:cxn ang="0">
                          <a:pos x="34" y="15"/>
                        </a:cxn>
                        <a:cxn ang="0">
                          <a:pos x="35" y="24"/>
                        </a:cxn>
                        <a:cxn ang="0">
                          <a:pos x="31" y="33"/>
                        </a:cxn>
                        <a:cxn ang="0">
                          <a:pos x="23" y="39"/>
                        </a:cxn>
                        <a:cxn ang="0">
                          <a:pos x="13" y="38"/>
                        </a:cxn>
                        <a:cxn ang="0">
                          <a:pos x="5" y="36"/>
                        </a:cxn>
                        <a:cxn ang="0">
                          <a:pos x="0" y="19"/>
                        </a:cxn>
                        <a:cxn ang="0">
                          <a:pos x="7" y="0"/>
                        </a:cxn>
                      </a:cxnLst>
                      <a:rect l="0" t="0" r="r" b="b"/>
                      <a:pathLst>
                        <a:path w="37" h="39">
                          <a:moveTo>
                            <a:pt x="7" y="0"/>
                          </a:moveTo>
                          <a:lnTo>
                            <a:pt x="24" y="7"/>
                          </a:lnTo>
                          <a:lnTo>
                            <a:pt x="37" y="2"/>
                          </a:lnTo>
                          <a:lnTo>
                            <a:pt x="34" y="15"/>
                          </a:lnTo>
                          <a:lnTo>
                            <a:pt x="35" y="24"/>
                          </a:lnTo>
                          <a:lnTo>
                            <a:pt x="31" y="33"/>
                          </a:lnTo>
                          <a:lnTo>
                            <a:pt x="23" y="39"/>
                          </a:lnTo>
                          <a:lnTo>
                            <a:pt x="13" y="38"/>
                          </a:lnTo>
                          <a:lnTo>
                            <a:pt x="5" y="36"/>
                          </a:lnTo>
                          <a:lnTo>
                            <a:pt x="0" y="19"/>
                          </a:lnTo>
                          <a:lnTo>
                            <a:pt x="7" y="0"/>
                          </a:lnTo>
                          <a:close/>
                        </a:path>
                      </a:pathLst>
                    </a:custGeom>
                    <a:grpFill/>
                    <a:ln w="9525" cap="rnd">
                      <a:solidFill>
                        <a:srgbClr val="FFFFFF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>
                        <a:defRPr/>
                      </a:pPr>
                      <a:endParaRPr lang="es-MX" sz="1100">
                        <a:solidFill>
                          <a:srgbClr val="000066"/>
                        </a:solidFill>
                        <a:latin typeface="Trebuchet MS" pitchFamily="34" charset="0"/>
                      </a:endParaRPr>
                    </a:p>
                  </p:txBody>
                </p:sp>
              </p:grpSp>
              <p:grpSp>
                <p:nvGrpSpPr>
                  <p:cNvPr id="39" name="Group 81"/>
                  <p:cNvGrpSpPr>
                    <a:grpSpLocks/>
                  </p:cNvGrpSpPr>
                  <p:nvPr/>
                </p:nvGrpSpPr>
                <p:grpSpPr bwMode="auto">
                  <a:xfrm>
                    <a:off x="838" y="897"/>
                    <a:ext cx="49" cy="65"/>
                    <a:chOff x="838" y="897"/>
                    <a:chExt cx="49" cy="65"/>
                  </a:xfrm>
                  <a:grpFill/>
                </p:grpSpPr>
                <p:sp>
                  <p:nvSpPr>
                    <p:cNvPr id="59" name="Freeform 82"/>
                    <p:cNvSpPr>
                      <a:spLocks/>
                    </p:cNvSpPr>
                    <p:nvPr/>
                  </p:nvSpPr>
                  <p:spPr bwMode="auto">
                    <a:xfrm>
                      <a:off x="838" y="897"/>
                      <a:ext cx="49" cy="65"/>
                    </a:xfrm>
                    <a:custGeom>
                      <a:avLst/>
                      <a:gdLst/>
                      <a:ahLst/>
                      <a:cxnLst>
                        <a:cxn ang="0">
                          <a:pos x="49" y="43"/>
                        </a:cxn>
                        <a:cxn ang="0">
                          <a:pos x="45" y="53"/>
                        </a:cxn>
                        <a:cxn ang="0">
                          <a:pos x="32" y="65"/>
                        </a:cxn>
                        <a:cxn ang="0">
                          <a:pos x="22" y="56"/>
                        </a:cxn>
                        <a:cxn ang="0">
                          <a:pos x="22" y="44"/>
                        </a:cxn>
                        <a:cxn ang="0">
                          <a:pos x="4" y="37"/>
                        </a:cxn>
                        <a:cxn ang="0">
                          <a:pos x="0" y="27"/>
                        </a:cxn>
                        <a:cxn ang="0">
                          <a:pos x="1" y="19"/>
                        </a:cxn>
                        <a:cxn ang="0">
                          <a:pos x="14" y="17"/>
                        </a:cxn>
                        <a:cxn ang="0">
                          <a:pos x="10" y="0"/>
                        </a:cxn>
                        <a:cxn ang="0">
                          <a:pos x="28" y="2"/>
                        </a:cxn>
                        <a:cxn ang="0">
                          <a:pos x="44" y="0"/>
                        </a:cxn>
                        <a:cxn ang="0">
                          <a:pos x="36" y="22"/>
                        </a:cxn>
                        <a:cxn ang="0">
                          <a:pos x="38" y="31"/>
                        </a:cxn>
                        <a:cxn ang="0">
                          <a:pos x="49" y="43"/>
                        </a:cxn>
                      </a:cxnLst>
                      <a:rect l="0" t="0" r="r" b="b"/>
                      <a:pathLst>
                        <a:path w="49" h="65">
                          <a:moveTo>
                            <a:pt x="49" y="43"/>
                          </a:moveTo>
                          <a:lnTo>
                            <a:pt x="45" y="53"/>
                          </a:lnTo>
                          <a:lnTo>
                            <a:pt x="32" y="65"/>
                          </a:lnTo>
                          <a:lnTo>
                            <a:pt x="22" y="56"/>
                          </a:lnTo>
                          <a:lnTo>
                            <a:pt x="22" y="44"/>
                          </a:lnTo>
                          <a:lnTo>
                            <a:pt x="4" y="37"/>
                          </a:lnTo>
                          <a:lnTo>
                            <a:pt x="0" y="27"/>
                          </a:lnTo>
                          <a:lnTo>
                            <a:pt x="1" y="19"/>
                          </a:lnTo>
                          <a:lnTo>
                            <a:pt x="14" y="17"/>
                          </a:lnTo>
                          <a:lnTo>
                            <a:pt x="10" y="0"/>
                          </a:lnTo>
                          <a:lnTo>
                            <a:pt x="28" y="2"/>
                          </a:lnTo>
                          <a:lnTo>
                            <a:pt x="44" y="0"/>
                          </a:lnTo>
                          <a:lnTo>
                            <a:pt x="36" y="22"/>
                          </a:lnTo>
                          <a:lnTo>
                            <a:pt x="38" y="31"/>
                          </a:lnTo>
                          <a:lnTo>
                            <a:pt x="49" y="43"/>
                          </a:lnTo>
                          <a:close/>
                        </a:path>
                      </a:pathLst>
                    </a:custGeom>
                    <a:grpFill/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>
                        <a:defRPr/>
                      </a:pPr>
                      <a:endParaRPr lang="es-MX" sz="1100">
                        <a:solidFill>
                          <a:srgbClr val="000066"/>
                        </a:solidFill>
                        <a:latin typeface="Trebuchet MS" pitchFamily="34" charset="0"/>
                      </a:endParaRPr>
                    </a:p>
                  </p:txBody>
                </p:sp>
                <p:sp>
                  <p:nvSpPr>
                    <p:cNvPr id="60" name="Freeform 83"/>
                    <p:cNvSpPr>
                      <a:spLocks/>
                    </p:cNvSpPr>
                    <p:nvPr/>
                  </p:nvSpPr>
                  <p:spPr bwMode="auto">
                    <a:xfrm>
                      <a:off x="838" y="897"/>
                      <a:ext cx="49" cy="65"/>
                    </a:xfrm>
                    <a:custGeom>
                      <a:avLst/>
                      <a:gdLst/>
                      <a:ahLst/>
                      <a:cxnLst>
                        <a:cxn ang="0">
                          <a:pos x="49" y="43"/>
                        </a:cxn>
                        <a:cxn ang="0">
                          <a:pos x="45" y="53"/>
                        </a:cxn>
                        <a:cxn ang="0">
                          <a:pos x="32" y="65"/>
                        </a:cxn>
                        <a:cxn ang="0">
                          <a:pos x="22" y="56"/>
                        </a:cxn>
                        <a:cxn ang="0">
                          <a:pos x="22" y="44"/>
                        </a:cxn>
                        <a:cxn ang="0">
                          <a:pos x="4" y="37"/>
                        </a:cxn>
                        <a:cxn ang="0">
                          <a:pos x="0" y="27"/>
                        </a:cxn>
                        <a:cxn ang="0">
                          <a:pos x="1" y="19"/>
                        </a:cxn>
                        <a:cxn ang="0">
                          <a:pos x="14" y="17"/>
                        </a:cxn>
                        <a:cxn ang="0">
                          <a:pos x="10" y="0"/>
                        </a:cxn>
                        <a:cxn ang="0">
                          <a:pos x="28" y="2"/>
                        </a:cxn>
                        <a:cxn ang="0">
                          <a:pos x="44" y="0"/>
                        </a:cxn>
                        <a:cxn ang="0">
                          <a:pos x="36" y="22"/>
                        </a:cxn>
                        <a:cxn ang="0">
                          <a:pos x="38" y="31"/>
                        </a:cxn>
                        <a:cxn ang="0">
                          <a:pos x="49" y="43"/>
                        </a:cxn>
                      </a:cxnLst>
                      <a:rect l="0" t="0" r="r" b="b"/>
                      <a:pathLst>
                        <a:path w="49" h="65">
                          <a:moveTo>
                            <a:pt x="49" y="43"/>
                          </a:moveTo>
                          <a:lnTo>
                            <a:pt x="45" y="53"/>
                          </a:lnTo>
                          <a:lnTo>
                            <a:pt x="32" y="65"/>
                          </a:lnTo>
                          <a:lnTo>
                            <a:pt x="22" y="56"/>
                          </a:lnTo>
                          <a:lnTo>
                            <a:pt x="22" y="44"/>
                          </a:lnTo>
                          <a:lnTo>
                            <a:pt x="4" y="37"/>
                          </a:lnTo>
                          <a:lnTo>
                            <a:pt x="0" y="27"/>
                          </a:lnTo>
                          <a:lnTo>
                            <a:pt x="1" y="19"/>
                          </a:lnTo>
                          <a:lnTo>
                            <a:pt x="14" y="17"/>
                          </a:lnTo>
                          <a:lnTo>
                            <a:pt x="10" y="0"/>
                          </a:lnTo>
                          <a:lnTo>
                            <a:pt x="28" y="2"/>
                          </a:lnTo>
                          <a:lnTo>
                            <a:pt x="44" y="0"/>
                          </a:lnTo>
                          <a:lnTo>
                            <a:pt x="36" y="22"/>
                          </a:lnTo>
                          <a:lnTo>
                            <a:pt x="38" y="31"/>
                          </a:lnTo>
                          <a:lnTo>
                            <a:pt x="49" y="43"/>
                          </a:lnTo>
                          <a:close/>
                        </a:path>
                      </a:pathLst>
                    </a:custGeom>
                    <a:grpFill/>
                    <a:ln w="9525" cap="rnd">
                      <a:solidFill>
                        <a:srgbClr val="FFFFFF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>
                        <a:defRPr/>
                      </a:pPr>
                      <a:endParaRPr lang="es-MX" sz="1100">
                        <a:solidFill>
                          <a:srgbClr val="000066"/>
                        </a:solidFill>
                        <a:latin typeface="Trebuchet MS" pitchFamily="34" charset="0"/>
                      </a:endParaRPr>
                    </a:p>
                  </p:txBody>
                </p:sp>
              </p:grpSp>
              <p:grpSp>
                <p:nvGrpSpPr>
                  <p:cNvPr id="40" name="Group 84"/>
                  <p:cNvGrpSpPr>
                    <a:grpSpLocks/>
                  </p:cNvGrpSpPr>
                  <p:nvPr/>
                </p:nvGrpSpPr>
                <p:grpSpPr bwMode="auto">
                  <a:xfrm>
                    <a:off x="807" y="853"/>
                    <a:ext cx="33" cy="21"/>
                    <a:chOff x="807" y="853"/>
                    <a:chExt cx="33" cy="21"/>
                  </a:xfrm>
                  <a:grpFill/>
                </p:grpSpPr>
                <p:sp>
                  <p:nvSpPr>
                    <p:cNvPr id="57" name="Freeform 85"/>
                    <p:cNvSpPr>
                      <a:spLocks/>
                    </p:cNvSpPr>
                    <p:nvPr/>
                  </p:nvSpPr>
                  <p:spPr bwMode="auto">
                    <a:xfrm>
                      <a:off x="807" y="853"/>
                      <a:ext cx="33" cy="2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"/>
                        </a:cxn>
                        <a:cxn ang="0">
                          <a:pos x="12" y="8"/>
                        </a:cxn>
                        <a:cxn ang="0">
                          <a:pos x="11" y="0"/>
                        </a:cxn>
                        <a:cxn ang="0">
                          <a:pos x="24" y="6"/>
                        </a:cxn>
                        <a:cxn ang="0">
                          <a:pos x="33" y="18"/>
                        </a:cxn>
                        <a:cxn ang="0">
                          <a:pos x="22" y="21"/>
                        </a:cxn>
                        <a:cxn ang="0">
                          <a:pos x="7" y="21"/>
                        </a:cxn>
                        <a:cxn ang="0">
                          <a:pos x="0" y="9"/>
                        </a:cxn>
                      </a:cxnLst>
                      <a:rect l="0" t="0" r="r" b="b"/>
                      <a:pathLst>
                        <a:path w="33" h="21">
                          <a:moveTo>
                            <a:pt x="0" y="9"/>
                          </a:moveTo>
                          <a:lnTo>
                            <a:pt x="12" y="8"/>
                          </a:lnTo>
                          <a:lnTo>
                            <a:pt x="11" y="0"/>
                          </a:lnTo>
                          <a:lnTo>
                            <a:pt x="24" y="6"/>
                          </a:lnTo>
                          <a:lnTo>
                            <a:pt x="33" y="18"/>
                          </a:lnTo>
                          <a:lnTo>
                            <a:pt x="22" y="21"/>
                          </a:lnTo>
                          <a:lnTo>
                            <a:pt x="7" y="21"/>
                          </a:lnTo>
                          <a:lnTo>
                            <a:pt x="0" y="9"/>
                          </a:lnTo>
                          <a:close/>
                        </a:path>
                      </a:pathLst>
                    </a:custGeom>
                    <a:grpFill/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>
                        <a:defRPr/>
                      </a:pPr>
                      <a:endParaRPr lang="es-MX" sz="1100">
                        <a:solidFill>
                          <a:srgbClr val="000066"/>
                        </a:solidFill>
                        <a:latin typeface="Trebuchet MS" pitchFamily="34" charset="0"/>
                      </a:endParaRPr>
                    </a:p>
                  </p:txBody>
                </p:sp>
                <p:sp>
                  <p:nvSpPr>
                    <p:cNvPr id="58" name="Freeform 86"/>
                    <p:cNvSpPr>
                      <a:spLocks/>
                    </p:cNvSpPr>
                    <p:nvPr/>
                  </p:nvSpPr>
                  <p:spPr bwMode="auto">
                    <a:xfrm>
                      <a:off x="807" y="853"/>
                      <a:ext cx="33" cy="2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"/>
                        </a:cxn>
                        <a:cxn ang="0">
                          <a:pos x="12" y="8"/>
                        </a:cxn>
                        <a:cxn ang="0">
                          <a:pos x="11" y="0"/>
                        </a:cxn>
                        <a:cxn ang="0">
                          <a:pos x="24" y="6"/>
                        </a:cxn>
                        <a:cxn ang="0">
                          <a:pos x="33" y="18"/>
                        </a:cxn>
                        <a:cxn ang="0">
                          <a:pos x="22" y="21"/>
                        </a:cxn>
                        <a:cxn ang="0">
                          <a:pos x="7" y="21"/>
                        </a:cxn>
                        <a:cxn ang="0">
                          <a:pos x="0" y="9"/>
                        </a:cxn>
                      </a:cxnLst>
                      <a:rect l="0" t="0" r="r" b="b"/>
                      <a:pathLst>
                        <a:path w="33" h="21">
                          <a:moveTo>
                            <a:pt x="0" y="9"/>
                          </a:moveTo>
                          <a:lnTo>
                            <a:pt x="12" y="8"/>
                          </a:lnTo>
                          <a:lnTo>
                            <a:pt x="11" y="0"/>
                          </a:lnTo>
                          <a:lnTo>
                            <a:pt x="24" y="6"/>
                          </a:lnTo>
                          <a:lnTo>
                            <a:pt x="33" y="18"/>
                          </a:lnTo>
                          <a:lnTo>
                            <a:pt x="22" y="21"/>
                          </a:lnTo>
                          <a:lnTo>
                            <a:pt x="7" y="21"/>
                          </a:lnTo>
                          <a:lnTo>
                            <a:pt x="0" y="9"/>
                          </a:lnTo>
                          <a:close/>
                        </a:path>
                      </a:pathLst>
                    </a:custGeom>
                    <a:grpFill/>
                    <a:ln w="9525" cap="rnd">
                      <a:solidFill>
                        <a:srgbClr val="FFFFFF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>
                        <a:defRPr/>
                      </a:pPr>
                      <a:endParaRPr lang="es-MX" sz="1100">
                        <a:solidFill>
                          <a:srgbClr val="000066"/>
                        </a:solidFill>
                        <a:latin typeface="Trebuchet MS" pitchFamily="34" charset="0"/>
                      </a:endParaRPr>
                    </a:p>
                  </p:txBody>
                </p:sp>
              </p:grpSp>
              <p:grpSp>
                <p:nvGrpSpPr>
                  <p:cNvPr id="41" name="Group 87"/>
                  <p:cNvGrpSpPr>
                    <a:grpSpLocks/>
                  </p:cNvGrpSpPr>
                  <p:nvPr/>
                </p:nvGrpSpPr>
                <p:grpSpPr bwMode="auto">
                  <a:xfrm>
                    <a:off x="658" y="848"/>
                    <a:ext cx="99" cy="82"/>
                    <a:chOff x="658" y="848"/>
                    <a:chExt cx="99" cy="82"/>
                  </a:xfrm>
                  <a:grpFill/>
                </p:grpSpPr>
                <p:sp>
                  <p:nvSpPr>
                    <p:cNvPr id="55" name="Freeform 88"/>
                    <p:cNvSpPr>
                      <a:spLocks/>
                    </p:cNvSpPr>
                    <p:nvPr/>
                  </p:nvSpPr>
                  <p:spPr bwMode="auto">
                    <a:xfrm>
                      <a:off x="658" y="848"/>
                      <a:ext cx="99" cy="82"/>
                    </a:xfrm>
                    <a:custGeom>
                      <a:avLst/>
                      <a:gdLst/>
                      <a:ahLst/>
                      <a:cxnLst>
                        <a:cxn ang="0">
                          <a:pos x="84" y="41"/>
                        </a:cxn>
                        <a:cxn ang="0">
                          <a:pos x="66" y="38"/>
                        </a:cxn>
                        <a:cxn ang="0">
                          <a:pos x="52" y="46"/>
                        </a:cxn>
                        <a:cxn ang="0">
                          <a:pos x="40" y="61"/>
                        </a:cxn>
                        <a:cxn ang="0">
                          <a:pos x="35" y="74"/>
                        </a:cxn>
                        <a:cxn ang="0">
                          <a:pos x="20" y="82"/>
                        </a:cxn>
                        <a:cxn ang="0">
                          <a:pos x="5" y="81"/>
                        </a:cxn>
                        <a:cxn ang="0">
                          <a:pos x="0" y="66"/>
                        </a:cxn>
                        <a:cxn ang="0">
                          <a:pos x="8" y="50"/>
                        </a:cxn>
                        <a:cxn ang="0">
                          <a:pos x="16" y="32"/>
                        </a:cxn>
                        <a:cxn ang="0">
                          <a:pos x="28" y="11"/>
                        </a:cxn>
                        <a:cxn ang="0">
                          <a:pos x="38" y="8"/>
                        </a:cxn>
                        <a:cxn ang="0">
                          <a:pos x="55" y="0"/>
                        </a:cxn>
                        <a:cxn ang="0">
                          <a:pos x="73" y="2"/>
                        </a:cxn>
                        <a:cxn ang="0">
                          <a:pos x="85" y="10"/>
                        </a:cxn>
                        <a:cxn ang="0">
                          <a:pos x="97" y="22"/>
                        </a:cxn>
                        <a:cxn ang="0">
                          <a:pos x="99" y="33"/>
                        </a:cxn>
                        <a:cxn ang="0">
                          <a:pos x="84" y="41"/>
                        </a:cxn>
                      </a:cxnLst>
                      <a:rect l="0" t="0" r="r" b="b"/>
                      <a:pathLst>
                        <a:path w="99" h="82">
                          <a:moveTo>
                            <a:pt x="84" y="41"/>
                          </a:moveTo>
                          <a:lnTo>
                            <a:pt x="66" y="38"/>
                          </a:lnTo>
                          <a:lnTo>
                            <a:pt x="52" y="46"/>
                          </a:lnTo>
                          <a:lnTo>
                            <a:pt x="40" y="61"/>
                          </a:lnTo>
                          <a:lnTo>
                            <a:pt x="35" y="74"/>
                          </a:lnTo>
                          <a:lnTo>
                            <a:pt x="20" y="82"/>
                          </a:lnTo>
                          <a:lnTo>
                            <a:pt x="5" y="81"/>
                          </a:lnTo>
                          <a:lnTo>
                            <a:pt x="0" y="66"/>
                          </a:lnTo>
                          <a:lnTo>
                            <a:pt x="8" y="50"/>
                          </a:lnTo>
                          <a:lnTo>
                            <a:pt x="16" y="32"/>
                          </a:lnTo>
                          <a:lnTo>
                            <a:pt x="28" y="11"/>
                          </a:lnTo>
                          <a:lnTo>
                            <a:pt x="38" y="8"/>
                          </a:lnTo>
                          <a:lnTo>
                            <a:pt x="55" y="0"/>
                          </a:lnTo>
                          <a:lnTo>
                            <a:pt x="73" y="2"/>
                          </a:lnTo>
                          <a:lnTo>
                            <a:pt x="85" y="10"/>
                          </a:lnTo>
                          <a:lnTo>
                            <a:pt x="97" y="22"/>
                          </a:lnTo>
                          <a:lnTo>
                            <a:pt x="99" y="33"/>
                          </a:lnTo>
                          <a:lnTo>
                            <a:pt x="84" y="41"/>
                          </a:lnTo>
                          <a:close/>
                        </a:path>
                      </a:pathLst>
                    </a:custGeom>
                    <a:grpFill/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>
                        <a:defRPr/>
                      </a:pPr>
                      <a:endParaRPr lang="es-MX" sz="1100">
                        <a:solidFill>
                          <a:srgbClr val="000066"/>
                        </a:solidFill>
                        <a:latin typeface="Trebuchet MS" pitchFamily="34" charset="0"/>
                      </a:endParaRPr>
                    </a:p>
                  </p:txBody>
                </p:sp>
                <p:sp>
                  <p:nvSpPr>
                    <p:cNvPr id="56" name="Freeform 89"/>
                    <p:cNvSpPr>
                      <a:spLocks/>
                    </p:cNvSpPr>
                    <p:nvPr/>
                  </p:nvSpPr>
                  <p:spPr bwMode="auto">
                    <a:xfrm>
                      <a:off x="658" y="848"/>
                      <a:ext cx="99" cy="82"/>
                    </a:xfrm>
                    <a:custGeom>
                      <a:avLst/>
                      <a:gdLst/>
                      <a:ahLst/>
                      <a:cxnLst>
                        <a:cxn ang="0">
                          <a:pos x="84" y="41"/>
                        </a:cxn>
                        <a:cxn ang="0">
                          <a:pos x="66" y="38"/>
                        </a:cxn>
                        <a:cxn ang="0">
                          <a:pos x="52" y="46"/>
                        </a:cxn>
                        <a:cxn ang="0">
                          <a:pos x="40" y="61"/>
                        </a:cxn>
                        <a:cxn ang="0">
                          <a:pos x="35" y="74"/>
                        </a:cxn>
                        <a:cxn ang="0">
                          <a:pos x="20" y="82"/>
                        </a:cxn>
                        <a:cxn ang="0">
                          <a:pos x="5" y="81"/>
                        </a:cxn>
                        <a:cxn ang="0">
                          <a:pos x="0" y="66"/>
                        </a:cxn>
                        <a:cxn ang="0">
                          <a:pos x="8" y="50"/>
                        </a:cxn>
                        <a:cxn ang="0">
                          <a:pos x="16" y="32"/>
                        </a:cxn>
                        <a:cxn ang="0">
                          <a:pos x="28" y="11"/>
                        </a:cxn>
                        <a:cxn ang="0">
                          <a:pos x="38" y="8"/>
                        </a:cxn>
                        <a:cxn ang="0">
                          <a:pos x="55" y="0"/>
                        </a:cxn>
                        <a:cxn ang="0">
                          <a:pos x="73" y="2"/>
                        </a:cxn>
                        <a:cxn ang="0">
                          <a:pos x="85" y="10"/>
                        </a:cxn>
                        <a:cxn ang="0">
                          <a:pos x="97" y="22"/>
                        </a:cxn>
                        <a:cxn ang="0">
                          <a:pos x="99" y="33"/>
                        </a:cxn>
                        <a:cxn ang="0">
                          <a:pos x="84" y="41"/>
                        </a:cxn>
                      </a:cxnLst>
                      <a:rect l="0" t="0" r="r" b="b"/>
                      <a:pathLst>
                        <a:path w="99" h="82">
                          <a:moveTo>
                            <a:pt x="84" y="41"/>
                          </a:moveTo>
                          <a:lnTo>
                            <a:pt x="66" y="38"/>
                          </a:lnTo>
                          <a:lnTo>
                            <a:pt x="52" y="46"/>
                          </a:lnTo>
                          <a:lnTo>
                            <a:pt x="40" y="61"/>
                          </a:lnTo>
                          <a:lnTo>
                            <a:pt x="35" y="74"/>
                          </a:lnTo>
                          <a:lnTo>
                            <a:pt x="20" y="82"/>
                          </a:lnTo>
                          <a:lnTo>
                            <a:pt x="5" y="81"/>
                          </a:lnTo>
                          <a:lnTo>
                            <a:pt x="0" y="66"/>
                          </a:lnTo>
                          <a:lnTo>
                            <a:pt x="8" y="50"/>
                          </a:lnTo>
                          <a:lnTo>
                            <a:pt x="16" y="32"/>
                          </a:lnTo>
                          <a:lnTo>
                            <a:pt x="28" y="11"/>
                          </a:lnTo>
                          <a:lnTo>
                            <a:pt x="38" y="8"/>
                          </a:lnTo>
                          <a:lnTo>
                            <a:pt x="55" y="0"/>
                          </a:lnTo>
                          <a:lnTo>
                            <a:pt x="73" y="2"/>
                          </a:lnTo>
                          <a:lnTo>
                            <a:pt x="85" y="10"/>
                          </a:lnTo>
                          <a:lnTo>
                            <a:pt x="97" y="22"/>
                          </a:lnTo>
                          <a:lnTo>
                            <a:pt x="99" y="33"/>
                          </a:lnTo>
                          <a:lnTo>
                            <a:pt x="84" y="41"/>
                          </a:lnTo>
                          <a:close/>
                        </a:path>
                      </a:pathLst>
                    </a:custGeom>
                    <a:grpFill/>
                    <a:ln w="9525" cap="rnd">
                      <a:solidFill>
                        <a:srgbClr val="FFFFFF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>
                        <a:defRPr/>
                      </a:pPr>
                      <a:endParaRPr lang="es-MX" sz="1100">
                        <a:solidFill>
                          <a:srgbClr val="000066"/>
                        </a:solidFill>
                        <a:latin typeface="Trebuchet MS" pitchFamily="34" charset="0"/>
                      </a:endParaRPr>
                    </a:p>
                  </p:txBody>
                </p:sp>
              </p:grpSp>
              <p:grpSp>
                <p:nvGrpSpPr>
                  <p:cNvPr id="42" name="Group 90"/>
                  <p:cNvGrpSpPr>
                    <a:grpSpLocks/>
                  </p:cNvGrpSpPr>
                  <p:nvPr/>
                </p:nvGrpSpPr>
                <p:grpSpPr bwMode="auto">
                  <a:xfrm>
                    <a:off x="740" y="796"/>
                    <a:ext cx="98" cy="57"/>
                    <a:chOff x="740" y="796"/>
                    <a:chExt cx="98" cy="57"/>
                  </a:xfrm>
                  <a:grpFill/>
                </p:grpSpPr>
                <p:sp>
                  <p:nvSpPr>
                    <p:cNvPr id="53" name="Freeform 91"/>
                    <p:cNvSpPr>
                      <a:spLocks/>
                    </p:cNvSpPr>
                    <p:nvPr/>
                  </p:nvSpPr>
                  <p:spPr bwMode="auto">
                    <a:xfrm>
                      <a:off x="740" y="796"/>
                      <a:ext cx="98" cy="57"/>
                    </a:xfrm>
                    <a:custGeom>
                      <a:avLst/>
                      <a:gdLst/>
                      <a:ahLst/>
                      <a:cxnLst>
                        <a:cxn ang="0">
                          <a:pos x="41" y="57"/>
                        </a:cxn>
                        <a:cxn ang="0">
                          <a:pos x="54" y="49"/>
                        </a:cxn>
                        <a:cxn ang="0">
                          <a:pos x="65" y="44"/>
                        </a:cxn>
                        <a:cxn ang="0">
                          <a:pos x="82" y="44"/>
                        </a:cxn>
                        <a:cxn ang="0">
                          <a:pos x="87" y="44"/>
                        </a:cxn>
                        <a:cxn ang="0">
                          <a:pos x="93" y="44"/>
                        </a:cxn>
                        <a:cxn ang="0">
                          <a:pos x="98" y="35"/>
                        </a:cxn>
                        <a:cxn ang="0">
                          <a:pos x="88" y="31"/>
                        </a:cxn>
                        <a:cxn ang="0">
                          <a:pos x="80" y="27"/>
                        </a:cxn>
                        <a:cxn ang="0">
                          <a:pos x="77" y="18"/>
                        </a:cxn>
                        <a:cxn ang="0">
                          <a:pos x="78" y="6"/>
                        </a:cxn>
                        <a:cxn ang="0">
                          <a:pos x="59" y="0"/>
                        </a:cxn>
                        <a:cxn ang="0">
                          <a:pos x="44" y="4"/>
                        </a:cxn>
                        <a:cxn ang="0">
                          <a:pos x="48" y="13"/>
                        </a:cxn>
                        <a:cxn ang="0">
                          <a:pos x="59" y="24"/>
                        </a:cxn>
                        <a:cxn ang="0">
                          <a:pos x="60" y="31"/>
                        </a:cxn>
                        <a:cxn ang="0">
                          <a:pos x="42" y="32"/>
                        </a:cxn>
                        <a:cxn ang="0">
                          <a:pos x="37" y="27"/>
                        </a:cxn>
                        <a:cxn ang="0">
                          <a:pos x="31" y="13"/>
                        </a:cxn>
                        <a:cxn ang="0">
                          <a:pos x="10" y="20"/>
                        </a:cxn>
                        <a:cxn ang="0">
                          <a:pos x="3" y="29"/>
                        </a:cxn>
                        <a:cxn ang="0">
                          <a:pos x="0" y="38"/>
                        </a:cxn>
                        <a:cxn ang="0">
                          <a:pos x="19" y="38"/>
                        </a:cxn>
                        <a:cxn ang="0">
                          <a:pos x="20" y="44"/>
                        </a:cxn>
                        <a:cxn ang="0">
                          <a:pos x="32" y="44"/>
                        </a:cxn>
                        <a:cxn ang="0">
                          <a:pos x="29" y="56"/>
                        </a:cxn>
                        <a:cxn ang="0">
                          <a:pos x="41" y="57"/>
                        </a:cxn>
                      </a:cxnLst>
                      <a:rect l="0" t="0" r="r" b="b"/>
                      <a:pathLst>
                        <a:path w="98" h="57">
                          <a:moveTo>
                            <a:pt x="41" y="57"/>
                          </a:moveTo>
                          <a:lnTo>
                            <a:pt x="54" y="49"/>
                          </a:lnTo>
                          <a:lnTo>
                            <a:pt x="65" y="44"/>
                          </a:lnTo>
                          <a:lnTo>
                            <a:pt x="82" y="44"/>
                          </a:lnTo>
                          <a:lnTo>
                            <a:pt x="87" y="44"/>
                          </a:lnTo>
                          <a:lnTo>
                            <a:pt x="93" y="44"/>
                          </a:lnTo>
                          <a:lnTo>
                            <a:pt x="98" y="35"/>
                          </a:lnTo>
                          <a:lnTo>
                            <a:pt x="88" y="31"/>
                          </a:lnTo>
                          <a:lnTo>
                            <a:pt x="80" y="27"/>
                          </a:lnTo>
                          <a:lnTo>
                            <a:pt x="77" y="18"/>
                          </a:lnTo>
                          <a:lnTo>
                            <a:pt x="78" y="6"/>
                          </a:lnTo>
                          <a:lnTo>
                            <a:pt x="59" y="0"/>
                          </a:lnTo>
                          <a:lnTo>
                            <a:pt x="44" y="4"/>
                          </a:lnTo>
                          <a:lnTo>
                            <a:pt x="48" y="13"/>
                          </a:lnTo>
                          <a:lnTo>
                            <a:pt x="59" y="24"/>
                          </a:lnTo>
                          <a:lnTo>
                            <a:pt x="60" y="31"/>
                          </a:lnTo>
                          <a:lnTo>
                            <a:pt x="42" y="32"/>
                          </a:lnTo>
                          <a:lnTo>
                            <a:pt x="37" y="27"/>
                          </a:lnTo>
                          <a:lnTo>
                            <a:pt x="31" y="13"/>
                          </a:lnTo>
                          <a:lnTo>
                            <a:pt x="10" y="20"/>
                          </a:lnTo>
                          <a:lnTo>
                            <a:pt x="3" y="29"/>
                          </a:lnTo>
                          <a:lnTo>
                            <a:pt x="0" y="38"/>
                          </a:lnTo>
                          <a:lnTo>
                            <a:pt x="19" y="38"/>
                          </a:lnTo>
                          <a:lnTo>
                            <a:pt x="20" y="44"/>
                          </a:lnTo>
                          <a:lnTo>
                            <a:pt x="32" y="44"/>
                          </a:lnTo>
                          <a:lnTo>
                            <a:pt x="29" y="56"/>
                          </a:lnTo>
                          <a:lnTo>
                            <a:pt x="41" y="57"/>
                          </a:lnTo>
                          <a:close/>
                        </a:path>
                      </a:pathLst>
                    </a:custGeom>
                    <a:grpFill/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>
                        <a:defRPr/>
                      </a:pPr>
                      <a:endParaRPr lang="es-MX" sz="1100">
                        <a:solidFill>
                          <a:srgbClr val="000066"/>
                        </a:solidFill>
                        <a:latin typeface="Trebuchet MS" pitchFamily="34" charset="0"/>
                      </a:endParaRPr>
                    </a:p>
                  </p:txBody>
                </p:sp>
                <p:sp>
                  <p:nvSpPr>
                    <p:cNvPr id="54" name="Freeform 92"/>
                    <p:cNvSpPr>
                      <a:spLocks/>
                    </p:cNvSpPr>
                    <p:nvPr/>
                  </p:nvSpPr>
                  <p:spPr bwMode="auto">
                    <a:xfrm>
                      <a:off x="740" y="796"/>
                      <a:ext cx="98" cy="57"/>
                    </a:xfrm>
                    <a:custGeom>
                      <a:avLst/>
                      <a:gdLst/>
                      <a:ahLst/>
                      <a:cxnLst>
                        <a:cxn ang="0">
                          <a:pos x="41" y="57"/>
                        </a:cxn>
                        <a:cxn ang="0">
                          <a:pos x="54" y="49"/>
                        </a:cxn>
                        <a:cxn ang="0">
                          <a:pos x="65" y="44"/>
                        </a:cxn>
                        <a:cxn ang="0">
                          <a:pos x="82" y="44"/>
                        </a:cxn>
                        <a:cxn ang="0">
                          <a:pos x="87" y="44"/>
                        </a:cxn>
                        <a:cxn ang="0">
                          <a:pos x="93" y="44"/>
                        </a:cxn>
                        <a:cxn ang="0">
                          <a:pos x="98" y="35"/>
                        </a:cxn>
                        <a:cxn ang="0">
                          <a:pos x="88" y="31"/>
                        </a:cxn>
                        <a:cxn ang="0">
                          <a:pos x="80" y="27"/>
                        </a:cxn>
                        <a:cxn ang="0">
                          <a:pos x="77" y="18"/>
                        </a:cxn>
                        <a:cxn ang="0">
                          <a:pos x="78" y="6"/>
                        </a:cxn>
                        <a:cxn ang="0">
                          <a:pos x="59" y="0"/>
                        </a:cxn>
                        <a:cxn ang="0">
                          <a:pos x="44" y="4"/>
                        </a:cxn>
                        <a:cxn ang="0">
                          <a:pos x="48" y="13"/>
                        </a:cxn>
                        <a:cxn ang="0">
                          <a:pos x="59" y="24"/>
                        </a:cxn>
                        <a:cxn ang="0">
                          <a:pos x="60" y="31"/>
                        </a:cxn>
                        <a:cxn ang="0">
                          <a:pos x="42" y="32"/>
                        </a:cxn>
                        <a:cxn ang="0">
                          <a:pos x="37" y="27"/>
                        </a:cxn>
                        <a:cxn ang="0">
                          <a:pos x="31" y="13"/>
                        </a:cxn>
                        <a:cxn ang="0">
                          <a:pos x="10" y="20"/>
                        </a:cxn>
                        <a:cxn ang="0">
                          <a:pos x="3" y="29"/>
                        </a:cxn>
                        <a:cxn ang="0">
                          <a:pos x="0" y="38"/>
                        </a:cxn>
                        <a:cxn ang="0">
                          <a:pos x="19" y="38"/>
                        </a:cxn>
                        <a:cxn ang="0">
                          <a:pos x="20" y="44"/>
                        </a:cxn>
                        <a:cxn ang="0">
                          <a:pos x="32" y="44"/>
                        </a:cxn>
                        <a:cxn ang="0">
                          <a:pos x="29" y="56"/>
                        </a:cxn>
                        <a:cxn ang="0">
                          <a:pos x="41" y="57"/>
                        </a:cxn>
                      </a:cxnLst>
                      <a:rect l="0" t="0" r="r" b="b"/>
                      <a:pathLst>
                        <a:path w="98" h="57">
                          <a:moveTo>
                            <a:pt x="41" y="57"/>
                          </a:moveTo>
                          <a:lnTo>
                            <a:pt x="54" y="49"/>
                          </a:lnTo>
                          <a:lnTo>
                            <a:pt x="65" y="44"/>
                          </a:lnTo>
                          <a:lnTo>
                            <a:pt x="82" y="44"/>
                          </a:lnTo>
                          <a:lnTo>
                            <a:pt x="87" y="44"/>
                          </a:lnTo>
                          <a:lnTo>
                            <a:pt x="93" y="44"/>
                          </a:lnTo>
                          <a:lnTo>
                            <a:pt x="98" y="35"/>
                          </a:lnTo>
                          <a:lnTo>
                            <a:pt x="88" y="31"/>
                          </a:lnTo>
                          <a:lnTo>
                            <a:pt x="80" y="27"/>
                          </a:lnTo>
                          <a:lnTo>
                            <a:pt x="77" y="18"/>
                          </a:lnTo>
                          <a:lnTo>
                            <a:pt x="78" y="6"/>
                          </a:lnTo>
                          <a:lnTo>
                            <a:pt x="59" y="0"/>
                          </a:lnTo>
                          <a:lnTo>
                            <a:pt x="44" y="4"/>
                          </a:lnTo>
                          <a:lnTo>
                            <a:pt x="48" y="13"/>
                          </a:lnTo>
                          <a:lnTo>
                            <a:pt x="59" y="24"/>
                          </a:lnTo>
                          <a:lnTo>
                            <a:pt x="60" y="31"/>
                          </a:lnTo>
                          <a:lnTo>
                            <a:pt x="42" y="32"/>
                          </a:lnTo>
                          <a:lnTo>
                            <a:pt x="37" y="27"/>
                          </a:lnTo>
                          <a:lnTo>
                            <a:pt x="31" y="13"/>
                          </a:lnTo>
                          <a:lnTo>
                            <a:pt x="10" y="20"/>
                          </a:lnTo>
                          <a:lnTo>
                            <a:pt x="3" y="29"/>
                          </a:lnTo>
                          <a:lnTo>
                            <a:pt x="0" y="38"/>
                          </a:lnTo>
                          <a:lnTo>
                            <a:pt x="19" y="38"/>
                          </a:lnTo>
                          <a:lnTo>
                            <a:pt x="20" y="44"/>
                          </a:lnTo>
                          <a:lnTo>
                            <a:pt x="32" y="44"/>
                          </a:lnTo>
                          <a:lnTo>
                            <a:pt x="29" y="56"/>
                          </a:lnTo>
                          <a:lnTo>
                            <a:pt x="41" y="57"/>
                          </a:lnTo>
                          <a:close/>
                        </a:path>
                      </a:pathLst>
                    </a:custGeom>
                    <a:grpFill/>
                    <a:ln w="9525" cap="rnd">
                      <a:solidFill>
                        <a:srgbClr val="FFFFFF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>
                        <a:defRPr/>
                      </a:pPr>
                      <a:endParaRPr lang="es-MX" sz="1100">
                        <a:solidFill>
                          <a:srgbClr val="000066"/>
                        </a:solidFill>
                        <a:latin typeface="Trebuchet MS" pitchFamily="34" charset="0"/>
                      </a:endParaRPr>
                    </a:p>
                  </p:txBody>
                </p:sp>
              </p:grpSp>
              <p:grpSp>
                <p:nvGrpSpPr>
                  <p:cNvPr id="43" name="Group 93"/>
                  <p:cNvGrpSpPr>
                    <a:grpSpLocks/>
                  </p:cNvGrpSpPr>
                  <p:nvPr/>
                </p:nvGrpSpPr>
                <p:grpSpPr bwMode="auto">
                  <a:xfrm>
                    <a:off x="711" y="782"/>
                    <a:ext cx="38" cy="38"/>
                    <a:chOff x="711" y="782"/>
                    <a:chExt cx="38" cy="38"/>
                  </a:xfrm>
                  <a:grpFill/>
                </p:grpSpPr>
                <p:sp>
                  <p:nvSpPr>
                    <p:cNvPr id="51" name="Freeform 94"/>
                    <p:cNvSpPr>
                      <a:spLocks/>
                    </p:cNvSpPr>
                    <p:nvPr/>
                  </p:nvSpPr>
                  <p:spPr bwMode="auto">
                    <a:xfrm>
                      <a:off x="711" y="782"/>
                      <a:ext cx="38" cy="38"/>
                    </a:xfrm>
                    <a:custGeom>
                      <a:avLst/>
                      <a:gdLst/>
                      <a:ahLst/>
                      <a:cxnLst>
                        <a:cxn ang="0">
                          <a:pos x="36" y="0"/>
                        </a:cxn>
                        <a:cxn ang="0">
                          <a:pos x="10" y="11"/>
                        </a:cxn>
                        <a:cxn ang="0">
                          <a:pos x="2" y="19"/>
                        </a:cxn>
                        <a:cxn ang="0">
                          <a:pos x="0" y="31"/>
                        </a:cxn>
                        <a:cxn ang="0">
                          <a:pos x="12" y="38"/>
                        </a:cxn>
                        <a:cxn ang="0">
                          <a:pos x="18" y="36"/>
                        </a:cxn>
                        <a:cxn ang="0">
                          <a:pos x="15" y="26"/>
                        </a:cxn>
                        <a:cxn ang="0">
                          <a:pos x="15" y="19"/>
                        </a:cxn>
                        <a:cxn ang="0">
                          <a:pos x="24" y="13"/>
                        </a:cxn>
                        <a:cxn ang="0">
                          <a:pos x="38" y="7"/>
                        </a:cxn>
                        <a:cxn ang="0">
                          <a:pos x="36" y="0"/>
                        </a:cxn>
                      </a:cxnLst>
                      <a:rect l="0" t="0" r="r" b="b"/>
                      <a:pathLst>
                        <a:path w="38" h="38">
                          <a:moveTo>
                            <a:pt x="36" y="0"/>
                          </a:moveTo>
                          <a:lnTo>
                            <a:pt x="10" y="11"/>
                          </a:lnTo>
                          <a:lnTo>
                            <a:pt x="2" y="19"/>
                          </a:lnTo>
                          <a:lnTo>
                            <a:pt x="0" y="31"/>
                          </a:lnTo>
                          <a:lnTo>
                            <a:pt x="12" y="38"/>
                          </a:lnTo>
                          <a:lnTo>
                            <a:pt x="18" y="36"/>
                          </a:lnTo>
                          <a:lnTo>
                            <a:pt x="15" y="26"/>
                          </a:lnTo>
                          <a:lnTo>
                            <a:pt x="15" y="19"/>
                          </a:lnTo>
                          <a:lnTo>
                            <a:pt x="24" y="13"/>
                          </a:lnTo>
                          <a:lnTo>
                            <a:pt x="38" y="7"/>
                          </a:lnTo>
                          <a:lnTo>
                            <a:pt x="36" y="0"/>
                          </a:lnTo>
                          <a:close/>
                        </a:path>
                      </a:pathLst>
                    </a:custGeom>
                    <a:grpFill/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>
                        <a:defRPr/>
                      </a:pPr>
                      <a:endParaRPr lang="es-MX" sz="1100">
                        <a:solidFill>
                          <a:srgbClr val="000066"/>
                        </a:solidFill>
                        <a:latin typeface="Trebuchet MS" pitchFamily="34" charset="0"/>
                      </a:endParaRPr>
                    </a:p>
                  </p:txBody>
                </p:sp>
                <p:sp>
                  <p:nvSpPr>
                    <p:cNvPr id="52" name="Freeform 95"/>
                    <p:cNvSpPr>
                      <a:spLocks/>
                    </p:cNvSpPr>
                    <p:nvPr/>
                  </p:nvSpPr>
                  <p:spPr bwMode="auto">
                    <a:xfrm>
                      <a:off x="711" y="782"/>
                      <a:ext cx="38" cy="38"/>
                    </a:xfrm>
                    <a:custGeom>
                      <a:avLst/>
                      <a:gdLst/>
                      <a:ahLst/>
                      <a:cxnLst>
                        <a:cxn ang="0">
                          <a:pos x="36" y="0"/>
                        </a:cxn>
                        <a:cxn ang="0">
                          <a:pos x="10" y="11"/>
                        </a:cxn>
                        <a:cxn ang="0">
                          <a:pos x="2" y="19"/>
                        </a:cxn>
                        <a:cxn ang="0">
                          <a:pos x="0" y="31"/>
                        </a:cxn>
                        <a:cxn ang="0">
                          <a:pos x="12" y="38"/>
                        </a:cxn>
                        <a:cxn ang="0">
                          <a:pos x="18" y="36"/>
                        </a:cxn>
                        <a:cxn ang="0">
                          <a:pos x="15" y="26"/>
                        </a:cxn>
                        <a:cxn ang="0">
                          <a:pos x="15" y="19"/>
                        </a:cxn>
                        <a:cxn ang="0">
                          <a:pos x="24" y="13"/>
                        </a:cxn>
                        <a:cxn ang="0">
                          <a:pos x="38" y="7"/>
                        </a:cxn>
                        <a:cxn ang="0">
                          <a:pos x="36" y="0"/>
                        </a:cxn>
                      </a:cxnLst>
                      <a:rect l="0" t="0" r="r" b="b"/>
                      <a:pathLst>
                        <a:path w="38" h="38">
                          <a:moveTo>
                            <a:pt x="36" y="0"/>
                          </a:moveTo>
                          <a:lnTo>
                            <a:pt x="10" y="11"/>
                          </a:lnTo>
                          <a:lnTo>
                            <a:pt x="2" y="19"/>
                          </a:lnTo>
                          <a:lnTo>
                            <a:pt x="0" y="31"/>
                          </a:lnTo>
                          <a:lnTo>
                            <a:pt x="12" y="38"/>
                          </a:lnTo>
                          <a:lnTo>
                            <a:pt x="18" y="36"/>
                          </a:lnTo>
                          <a:lnTo>
                            <a:pt x="15" y="26"/>
                          </a:lnTo>
                          <a:lnTo>
                            <a:pt x="15" y="19"/>
                          </a:lnTo>
                          <a:lnTo>
                            <a:pt x="24" y="13"/>
                          </a:lnTo>
                          <a:lnTo>
                            <a:pt x="38" y="7"/>
                          </a:lnTo>
                          <a:lnTo>
                            <a:pt x="36" y="0"/>
                          </a:lnTo>
                          <a:close/>
                        </a:path>
                      </a:pathLst>
                    </a:custGeom>
                    <a:grpFill/>
                    <a:ln w="9525" cap="rnd">
                      <a:solidFill>
                        <a:srgbClr val="FFFFFF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>
                        <a:defRPr/>
                      </a:pPr>
                      <a:endParaRPr lang="es-MX" sz="1100">
                        <a:solidFill>
                          <a:srgbClr val="000066"/>
                        </a:solidFill>
                        <a:latin typeface="Trebuchet MS" pitchFamily="34" charset="0"/>
                      </a:endParaRPr>
                    </a:p>
                  </p:txBody>
                </p:sp>
              </p:grpSp>
              <p:grpSp>
                <p:nvGrpSpPr>
                  <p:cNvPr id="44" name="Group 96"/>
                  <p:cNvGrpSpPr>
                    <a:grpSpLocks/>
                  </p:cNvGrpSpPr>
                  <p:nvPr/>
                </p:nvGrpSpPr>
                <p:grpSpPr bwMode="auto">
                  <a:xfrm>
                    <a:off x="1124" y="1205"/>
                    <a:ext cx="12" cy="18"/>
                    <a:chOff x="1124" y="1205"/>
                    <a:chExt cx="12" cy="18"/>
                  </a:xfrm>
                  <a:grpFill/>
                </p:grpSpPr>
                <p:sp>
                  <p:nvSpPr>
                    <p:cNvPr id="49" name="Freeform 97"/>
                    <p:cNvSpPr>
                      <a:spLocks/>
                    </p:cNvSpPr>
                    <p:nvPr/>
                  </p:nvSpPr>
                  <p:spPr bwMode="auto">
                    <a:xfrm>
                      <a:off x="1124" y="1205"/>
                      <a:ext cx="12" cy="18"/>
                    </a:xfrm>
                    <a:custGeom>
                      <a:avLst/>
                      <a:gdLst/>
                      <a:ahLst/>
                      <a:cxnLst>
                        <a:cxn ang="0">
                          <a:pos x="12" y="5"/>
                        </a:cxn>
                        <a:cxn ang="0">
                          <a:pos x="9" y="3"/>
                        </a:cxn>
                        <a:cxn ang="0">
                          <a:pos x="5" y="1"/>
                        </a:cxn>
                        <a:cxn ang="0">
                          <a:pos x="1" y="0"/>
                        </a:cxn>
                        <a:cxn ang="0">
                          <a:pos x="0" y="0"/>
                        </a:cxn>
                        <a:cxn ang="0">
                          <a:pos x="0" y="6"/>
                        </a:cxn>
                        <a:cxn ang="0">
                          <a:pos x="1" y="13"/>
                        </a:cxn>
                        <a:cxn ang="0">
                          <a:pos x="5" y="18"/>
                        </a:cxn>
                        <a:cxn ang="0">
                          <a:pos x="9" y="18"/>
                        </a:cxn>
                        <a:cxn ang="0">
                          <a:pos x="12" y="13"/>
                        </a:cxn>
                        <a:cxn ang="0">
                          <a:pos x="12" y="9"/>
                        </a:cxn>
                        <a:cxn ang="0">
                          <a:pos x="12" y="5"/>
                        </a:cxn>
                      </a:cxnLst>
                      <a:rect l="0" t="0" r="r" b="b"/>
                      <a:pathLst>
                        <a:path w="12" h="18">
                          <a:moveTo>
                            <a:pt x="12" y="5"/>
                          </a:moveTo>
                          <a:lnTo>
                            <a:pt x="9" y="3"/>
                          </a:lnTo>
                          <a:lnTo>
                            <a:pt x="5" y="1"/>
                          </a:lnTo>
                          <a:lnTo>
                            <a:pt x="1" y="0"/>
                          </a:lnTo>
                          <a:lnTo>
                            <a:pt x="0" y="0"/>
                          </a:lnTo>
                          <a:lnTo>
                            <a:pt x="0" y="6"/>
                          </a:lnTo>
                          <a:lnTo>
                            <a:pt x="1" y="13"/>
                          </a:lnTo>
                          <a:lnTo>
                            <a:pt x="5" y="18"/>
                          </a:lnTo>
                          <a:lnTo>
                            <a:pt x="9" y="18"/>
                          </a:lnTo>
                          <a:lnTo>
                            <a:pt x="12" y="13"/>
                          </a:lnTo>
                          <a:lnTo>
                            <a:pt x="12" y="9"/>
                          </a:lnTo>
                          <a:lnTo>
                            <a:pt x="12" y="5"/>
                          </a:lnTo>
                          <a:close/>
                        </a:path>
                      </a:pathLst>
                    </a:custGeom>
                    <a:grpFill/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>
                        <a:defRPr/>
                      </a:pPr>
                      <a:endParaRPr lang="es-MX" sz="1100">
                        <a:solidFill>
                          <a:srgbClr val="000066"/>
                        </a:solidFill>
                        <a:latin typeface="Trebuchet MS" pitchFamily="34" charset="0"/>
                      </a:endParaRPr>
                    </a:p>
                  </p:txBody>
                </p:sp>
                <p:sp>
                  <p:nvSpPr>
                    <p:cNvPr id="50" name="Freeform 98"/>
                    <p:cNvSpPr>
                      <a:spLocks/>
                    </p:cNvSpPr>
                    <p:nvPr/>
                  </p:nvSpPr>
                  <p:spPr bwMode="auto">
                    <a:xfrm>
                      <a:off x="1124" y="1205"/>
                      <a:ext cx="12" cy="18"/>
                    </a:xfrm>
                    <a:custGeom>
                      <a:avLst/>
                      <a:gdLst/>
                      <a:ahLst/>
                      <a:cxnLst>
                        <a:cxn ang="0">
                          <a:pos x="12" y="5"/>
                        </a:cxn>
                        <a:cxn ang="0">
                          <a:pos x="9" y="3"/>
                        </a:cxn>
                        <a:cxn ang="0">
                          <a:pos x="5" y="1"/>
                        </a:cxn>
                        <a:cxn ang="0">
                          <a:pos x="1" y="0"/>
                        </a:cxn>
                        <a:cxn ang="0">
                          <a:pos x="0" y="0"/>
                        </a:cxn>
                        <a:cxn ang="0">
                          <a:pos x="0" y="6"/>
                        </a:cxn>
                        <a:cxn ang="0">
                          <a:pos x="1" y="13"/>
                        </a:cxn>
                        <a:cxn ang="0">
                          <a:pos x="5" y="18"/>
                        </a:cxn>
                        <a:cxn ang="0">
                          <a:pos x="9" y="18"/>
                        </a:cxn>
                        <a:cxn ang="0">
                          <a:pos x="12" y="13"/>
                        </a:cxn>
                        <a:cxn ang="0">
                          <a:pos x="12" y="9"/>
                        </a:cxn>
                        <a:cxn ang="0">
                          <a:pos x="12" y="5"/>
                        </a:cxn>
                      </a:cxnLst>
                      <a:rect l="0" t="0" r="r" b="b"/>
                      <a:pathLst>
                        <a:path w="12" h="18">
                          <a:moveTo>
                            <a:pt x="12" y="5"/>
                          </a:moveTo>
                          <a:lnTo>
                            <a:pt x="9" y="3"/>
                          </a:lnTo>
                          <a:lnTo>
                            <a:pt x="5" y="1"/>
                          </a:lnTo>
                          <a:lnTo>
                            <a:pt x="1" y="0"/>
                          </a:lnTo>
                          <a:lnTo>
                            <a:pt x="0" y="0"/>
                          </a:lnTo>
                          <a:lnTo>
                            <a:pt x="0" y="6"/>
                          </a:lnTo>
                          <a:lnTo>
                            <a:pt x="1" y="13"/>
                          </a:lnTo>
                          <a:lnTo>
                            <a:pt x="5" y="18"/>
                          </a:lnTo>
                          <a:lnTo>
                            <a:pt x="9" y="18"/>
                          </a:lnTo>
                          <a:lnTo>
                            <a:pt x="12" y="13"/>
                          </a:lnTo>
                          <a:lnTo>
                            <a:pt x="12" y="9"/>
                          </a:lnTo>
                          <a:lnTo>
                            <a:pt x="12" y="5"/>
                          </a:lnTo>
                          <a:close/>
                        </a:path>
                      </a:pathLst>
                    </a:custGeom>
                    <a:grpFill/>
                    <a:ln w="9525" cap="rnd">
                      <a:solidFill>
                        <a:srgbClr val="FFFFFF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>
                        <a:defRPr/>
                      </a:pPr>
                      <a:endParaRPr lang="es-MX" sz="1100">
                        <a:solidFill>
                          <a:srgbClr val="000066"/>
                        </a:solidFill>
                        <a:latin typeface="Trebuchet MS" pitchFamily="34" charset="0"/>
                      </a:endParaRPr>
                    </a:p>
                  </p:txBody>
                </p:sp>
              </p:grpSp>
            </p:grpSp>
          </p:grpSp>
        </p:grpSp>
        <p:grpSp>
          <p:nvGrpSpPr>
            <p:cNvPr id="45" name="Group 99"/>
            <p:cNvGrpSpPr>
              <a:grpSpLocks/>
            </p:cNvGrpSpPr>
            <p:nvPr/>
          </p:nvGrpSpPr>
          <p:grpSpPr bwMode="auto">
            <a:xfrm>
              <a:off x="458" y="1289"/>
              <a:ext cx="45" cy="51"/>
              <a:chOff x="458" y="1289"/>
              <a:chExt cx="45" cy="51"/>
            </a:xfrm>
            <a:grpFill/>
          </p:grpSpPr>
          <p:sp>
            <p:nvSpPr>
              <p:cNvPr id="28" name="Freeform 100"/>
              <p:cNvSpPr>
                <a:spLocks/>
              </p:cNvSpPr>
              <p:nvPr/>
            </p:nvSpPr>
            <p:spPr bwMode="auto">
              <a:xfrm>
                <a:off x="458" y="1289"/>
                <a:ext cx="45" cy="51"/>
              </a:xfrm>
              <a:custGeom>
                <a:avLst/>
                <a:gdLst/>
                <a:ahLst/>
                <a:cxnLst>
                  <a:cxn ang="0">
                    <a:pos x="45" y="51"/>
                  </a:cxn>
                  <a:cxn ang="0">
                    <a:pos x="27" y="20"/>
                  </a:cxn>
                  <a:cxn ang="0">
                    <a:pos x="15" y="9"/>
                  </a:cxn>
                  <a:cxn ang="0">
                    <a:pos x="0" y="0"/>
                  </a:cxn>
                  <a:cxn ang="0">
                    <a:pos x="2" y="10"/>
                  </a:cxn>
                  <a:cxn ang="0">
                    <a:pos x="18" y="33"/>
                  </a:cxn>
                  <a:cxn ang="0">
                    <a:pos x="33" y="49"/>
                  </a:cxn>
                  <a:cxn ang="0">
                    <a:pos x="45" y="51"/>
                  </a:cxn>
                </a:cxnLst>
                <a:rect l="0" t="0" r="r" b="b"/>
                <a:pathLst>
                  <a:path w="45" h="51">
                    <a:moveTo>
                      <a:pt x="45" y="51"/>
                    </a:moveTo>
                    <a:lnTo>
                      <a:pt x="27" y="20"/>
                    </a:lnTo>
                    <a:lnTo>
                      <a:pt x="15" y="9"/>
                    </a:lnTo>
                    <a:lnTo>
                      <a:pt x="0" y="0"/>
                    </a:lnTo>
                    <a:lnTo>
                      <a:pt x="2" y="10"/>
                    </a:lnTo>
                    <a:lnTo>
                      <a:pt x="18" y="33"/>
                    </a:lnTo>
                    <a:lnTo>
                      <a:pt x="33" y="49"/>
                    </a:lnTo>
                    <a:lnTo>
                      <a:pt x="45" y="51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 sz="1100">
                  <a:solidFill>
                    <a:srgbClr val="000066"/>
                  </a:solidFill>
                  <a:latin typeface="Trebuchet MS" pitchFamily="34" charset="0"/>
                </a:endParaRPr>
              </a:p>
            </p:txBody>
          </p:sp>
          <p:sp>
            <p:nvSpPr>
              <p:cNvPr id="29" name="Freeform 101"/>
              <p:cNvSpPr>
                <a:spLocks/>
              </p:cNvSpPr>
              <p:nvPr/>
            </p:nvSpPr>
            <p:spPr bwMode="auto">
              <a:xfrm>
                <a:off x="458" y="1289"/>
                <a:ext cx="45" cy="51"/>
              </a:xfrm>
              <a:custGeom>
                <a:avLst/>
                <a:gdLst/>
                <a:ahLst/>
                <a:cxnLst>
                  <a:cxn ang="0">
                    <a:pos x="45" y="51"/>
                  </a:cxn>
                  <a:cxn ang="0">
                    <a:pos x="27" y="20"/>
                  </a:cxn>
                  <a:cxn ang="0">
                    <a:pos x="15" y="9"/>
                  </a:cxn>
                  <a:cxn ang="0">
                    <a:pos x="0" y="0"/>
                  </a:cxn>
                  <a:cxn ang="0">
                    <a:pos x="2" y="10"/>
                  </a:cxn>
                  <a:cxn ang="0">
                    <a:pos x="18" y="33"/>
                  </a:cxn>
                  <a:cxn ang="0">
                    <a:pos x="33" y="49"/>
                  </a:cxn>
                  <a:cxn ang="0">
                    <a:pos x="45" y="51"/>
                  </a:cxn>
                </a:cxnLst>
                <a:rect l="0" t="0" r="r" b="b"/>
                <a:pathLst>
                  <a:path w="45" h="51">
                    <a:moveTo>
                      <a:pt x="45" y="51"/>
                    </a:moveTo>
                    <a:lnTo>
                      <a:pt x="27" y="20"/>
                    </a:lnTo>
                    <a:lnTo>
                      <a:pt x="15" y="9"/>
                    </a:lnTo>
                    <a:lnTo>
                      <a:pt x="0" y="0"/>
                    </a:lnTo>
                    <a:lnTo>
                      <a:pt x="2" y="10"/>
                    </a:lnTo>
                    <a:lnTo>
                      <a:pt x="18" y="33"/>
                    </a:lnTo>
                    <a:lnTo>
                      <a:pt x="33" y="49"/>
                    </a:lnTo>
                    <a:lnTo>
                      <a:pt x="45" y="51"/>
                    </a:lnTo>
                    <a:close/>
                  </a:path>
                </a:pathLst>
              </a:custGeom>
              <a:grpFill/>
              <a:ln w="9525" cap="rnd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 sz="1100">
                  <a:solidFill>
                    <a:srgbClr val="000066"/>
                  </a:solidFill>
                  <a:latin typeface="Trebuchet MS" pitchFamily="34" charset="0"/>
                </a:endParaRPr>
              </a:p>
            </p:txBody>
          </p:sp>
        </p:grpSp>
      </p:grpSp>
      <p:grpSp>
        <p:nvGrpSpPr>
          <p:cNvPr id="8197" name="Group 102"/>
          <p:cNvGrpSpPr>
            <a:grpSpLocks/>
          </p:cNvGrpSpPr>
          <p:nvPr/>
        </p:nvGrpSpPr>
        <p:grpSpPr bwMode="auto">
          <a:xfrm>
            <a:off x="3590925" y="2276475"/>
            <a:ext cx="981075" cy="571500"/>
            <a:chOff x="531" y="1668"/>
            <a:chExt cx="618" cy="360"/>
          </a:xfrm>
        </p:grpSpPr>
        <p:sp>
          <p:nvSpPr>
            <p:cNvPr id="46" name="Freeform 103"/>
            <p:cNvSpPr>
              <a:spLocks/>
            </p:cNvSpPr>
            <p:nvPr/>
          </p:nvSpPr>
          <p:spPr bwMode="auto">
            <a:xfrm>
              <a:off x="531" y="1668"/>
              <a:ext cx="618" cy="360"/>
            </a:xfrm>
            <a:custGeom>
              <a:avLst/>
              <a:gdLst>
                <a:gd name="T0" fmla="*/ 394 w 618"/>
                <a:gd name="T1" fmla="*/ 158 h 360"/>
                <a:gd name="T2" fmla="*/ 384 w 618"/>
                <a:gd name="T3" fmla="*/ 181 h 360"/>
                <a:gd name="T4" fmla="*/ 383 w 618"/>
                <a:gd name="T5" fmla="*/ 221 h 360"/>
                <a:gd name="T6" fmla="*/ 392 w 618"/>
                <a:gd name="T7" fmla="*/ 255 h 360"/>
                <a:gd name="T8" fmla="*/ 422 w 618"/>
                <a:gd name="T9" fmla="*/ 278 h 360"/>
                <a:gd name="T10" fmla="*/ 461 w 618"/>
                <a:gd name="T11" fmla="*/ 298 h 360"/>
                <a:gd name="T12" fmla="*/ 494 w 618"/>
                <a:gd name="T13" fmla="*/ 283 h 360"/>
                <a:gd name="T14" fmla="*/ 531 w 618"/>
                <a:gd name="T15" fmla="*/ 282 h 360"/>
                <a:gd name="T16" fmla="*/ 549 w 618"/>
                <a:gd name="T17" fmla="*/ 253 h 360"/>
                <a:gd name="T18" fmla="*/ 581 w 618"/>
                <a:gd name="T19" fmla="*/ 229 h 360"/>
                <a:gd name="T20" fmla="*/ 614 w 618"/>
                <a:gd name="T21" fmla="*/ 222 h 360"/>
                <a:gd name="T22" fmla="*/ 590 w 618"/>
                <a:gd name="T23" fmla="*/ 262 h 360"/>
                <a:gd name="T24" fmla="*/ 583 w 618"/>
                <a:gd name="T25" fmla="*/ 295 h 360"/>
                <a:gd name="T26" fmla="*/ 533 w 618"/>
                <a:gd name="T27" fmla="*/ 291 h 360"/>
                <a:gd name="T28" fmla="*/ 524 w 618"/>
                <a:gd name="T29" fmla="*/ 317 h 360"/>
                <a:gd name="T30" fmla="*/ 537 w 618"/>
                <a:gd name="T31" fmla="*/ 334 h 360"/>
                <a:gd name="T32" fmla="*/ 509 w 618"/>
                <a:gd name="T33" fmla="*/ 333 h 360"/>
                <a:gd name="T34" fmla="*/ 504 w 618"/>
                <a:gd name="T35" fmla="*/ 351 h 360"/>
                <a:gd name="T36" fmla="*/ 483 w 618"/>
                <a:gd name="T37" fmla="*/ 355 h 360"/>
                <a:gd name="T38" fmla="*/ 470 w 618"/>
                <a:gd name="T39" fmla="*/ 337 h 360"/>
                <a:gd name="T40" fmla="*/ 445 w 618"/>
                <a:gd name="T41" fmla="*/ 331 h 360"/>
                <a:gd name="T42" fmla="*/ 418 w 618"/>
                <a:gd name="T43" fmla="*/ 350 h 360"/>
                <a:gd name="T44" fmla="*/ 368 w 618"/>
                <a:gd name="T45" fmla="*/ 342 h 360"/>
                <a:gd name="T46" fmla="*/ 311 w 618"/>
                <a:gd name="T47" fmla="*/ 310 h 360"/>
                <a:gd name="T48" fmla="*/ 270 w 618"/>
                <a:gd name="T49" fmla="*/ 302 h 360"/>
                <a:gd name="T50" fmla="*/ 208 w 618"/>
                <a:gd name="T51" fmla="*/ 266 h 360"/>
                <a:gd name="T52" fmla="*/ 184 w 618"/>
                <a:gd name="T53" fmla="*/ 197 h 360"/>
                <a:gd name="T54" fmla="*/ 147 w 618"/>
                <a:gd name="T55" fmla="*/ 167 h 360"/>
                <a:gd name="T56" fmla="*/ 115 w 618"/>
                <a:gd name="T57" fmla="*/ 109 h 360"/>
                <a:gd name="T58" fmla="*/ 79 w 618"/>
                <a:gd name="T59" fmla="*/ 53 h 360"/>
                <a:gd name="T60" fmla="*/ 45 w 618"/>
                <a:gd name="T61" fmla="*/ 33 h 360"/>
                <a:gd name="T62" fmla="*/ 63 w 618"/>
                <a:gd name="T63" fmla="*/ 98 h 360"/>
                <a:gd name="T64" fmla="*/ 92 w 618"/>
                <a:gd name="T65" fmla="*/ 147 h 360"/>
                <a:gd name="T66" fmla="*/ 128 w 618"/>
                <a:gd name="T67" fmla="*/ 209 h 360"/>
                <a:gd name="T68" fmla="*/ 94 w 618"/>
                <a:gd name="T69" fmla="*/ 182 h 360"/>
                <a:gd name="T70" fmla="*/ 72 w 618"/>
                <a:gd name="T71" fmla="*/ 150 h 360"/>
                <a:gd name="T72" fmla="*/ 60 w 618"/>
                <a:gd name="T73" fmla="*/ 119 h 360"/>
                <a:gd name="T74" fmla="*/ 37 w 618"/>
                <a:gd name="T75" fmla="*/ 102 h 360"/>
                <a:gd name="T76" fmla="*/ 37 w 618"/>
                <a:gd name="T77" fmla="*/ 77 h 360"/>
                <a:gd name="T78" fmla="*/ 10 w 618"/>
                <a:gd name="T79" fmla="*/ 40 h 360"/>
                <a:gd name="T80" fmla="*/ 0 w 618"/>
                <a:gd name="T81" fmla="*/ 0 h 360"/>
                <a:gd name="T82" fmla="*/ 98 w 618"/>
                <a:gd name="T83" fmla="*/ 33 h 360"/>
                <a:gd name="T84" fmla="*/ 165 w 618"/>
                <a:gd name="T85" fmla="*/ 41 h 360"/>
                <a:gd name="T86" fmla="*/ 232 w 618"/>
                <a:gd name="T87" fmla="*/ 48 h 360"/>
                <a:gd name="T88" fmla="*/ 252 w 618"/>
                <a:gd name="T89" fmla="*/ 92 h 360"/>
                <a:gd name="T90" fmla="*/ 284 w 618"/>
                <a:gd name="T91" fmla="*/ 74 h 360"/>
                <a:gd name="T92" fmla="*/ 335 w 618"/>
                <a:gd name="T93" fmla="*/ 104 h 360"/>
                <a:gd name="T94" fmla="*/ 371 w 618"/>
                <a:gd name="T95" fmla="*/ 153 h 360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618"/>
                <a:gd name="T145" fmla="*/ 0 h 360"/>
                <a:gd name="T146" fmla="*/ 618 w 618"/>
                <a:gd name="T147" fmla="*/ 360 h 360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618" h="360">
                  <a:moveTo>
                    <a:pt x="389" y="152"/>
                  </a:moveTo>
                  <a:lnTo>
                    <a:pt x="394" y="158"/>
                  </a:lnTo>
                  <a:lnTo>
                    <a:pt x="396" y="167"/>
                  </a:lnTo>
                  <a:lnTo>
                    <a:pt x="384" y="181"/>
                  </a:lnTo>
                  <a:lnTo>
                    <a:pt x="376" y="207"/>
                  </a:lnTo>
                  <a:lnTo>
                    <a:pt x="383" y="221"/>
                  </a:lnTo>
                  <a:lnTo>
                    <a:pt x="380" y="240"/>
                  </a:lnTo>
                  <a:lnTo>
                    <a:pt x="392" y="255"/>
                  </a:lnTo>
                  <a:lnTo>
                    <a:pt x="401" y="273"/>
                  </a:lnTo>
                  <a:lnTo>
                    <a:pt x="422" y="278"/>
                  </a:lnTo>
                  <a:lnTo>
                    <a:pt x="440" y="295"/>
                  </a:lnTo>
                  <a:lnTo>
                    <a:pt x="461" y="298"/>
                  </a:lnTo>
                  <a:lnTo>
                    <a:pt x="473" y="286"/>
                  </a:lnTo>
                  <a:lnTo>
                    <a:pt x="494" y="283"/>
                  </a:lnTo>
                  <a:lnTo>
                    <a:pt x="512" y="288"/>
                  </a:lnTo>
                  <a:lnTo>
                    <a:pt x="531" y="282"/>
                  </a:lnTo>
                  <a:lnTo>
                    <a:pt x="540" y="269"/>
                  </a:lnTo>
                  <a:lnTo>
                    <a:pt x="549" y="253"/>
                  </a:lnTo>
                  <a:lnTo>
                    <a:pt x="544" y="233"/>
                  </a:lnTo>
                  <a:lnTo>
                    <a:pt x="581" y="229"/>
                  </a:lnTo>
                  <a:lnTo>
                    <a:pt x="601" y="221"/>
                  </a:lnTo>
                  <a:lnTo>
                    <a:pt x="614" y="222"/>
                  </a:lnTo>
                  <a:lnTo>
                    <a:pt x="618" y="237"/>
                  </a:lnTo>
                  <a:lnTo>
                    <a:pt x="590" y="262"/>
                  </a:lnTo>
                  <a:lnTo>
                    <a:pt x="592" y="282"/>
                  </a:lnTo>
                  <a:lnTo>
                    <a:pt x="583" y="295"/>
                  </a:lnTo>
                  <a:lnTo>
                    <a:pt x="557" y="291"/>
                  </a:lnTo>
                  <a:lnTo>
                    <a:pt x="533" y="291"/>
                  </a:lnTo>
                  <a:lnTo>
                    <a:pt x="524" y="302"/>
                  </a:lnTo>
                  <a:lnTo>
                    <a:pt x="524" y="317"/>
                  </a:lnTo>
                  <a:lnTo>
                    <a:pt x="540" y="324"/>
                  </a:lnTo>
                  <a:lnTo>
                    <a:pt x="537" y="334"/>
                  </a:lnTo>
                  <a:lnTo>
                    <a:pt x="519" y="331"/>
                  </a:lnTo>
                  <a:lnTo>
                    <a:pt x="509" y="333"/>
                  </a:lnTo>
                  <a:lnTo>
                    <a:pt x="503" y="338"/>
                  </a:lnTo>
                  <a:lnTo>
                    <a:pt x="504" y="351"/>
                  </a:lnTo>
                  <a:lnTo>
                    <a:pt x="508" y="360"/>
                  </a:lnTo>
                  <a:lnTo>
                    <a:pt x="483" y="355"/>
                  </a:lnTo>
                  <a:lnTo>
                    <a:pt x="478" y="347"/>
                  </a:lnTo>
                  <a:lnTo>
                    <a:pt x="470" y="337"/>
                  </a:lnTo>
                  <a:lnTo>
                    <a:pt x="458" y="331"/>
                  </a:lnTo>
                  <a:lnTo>
                    <a:pt x="445" y="331"/>
                  </a:lnTo>
                  <a:lnTo>
                    <a:pt x="434" y="342"/>
                  </a:lnTo>
                  <a:lnTo>
                    <a:pt x="418" y="350"/>
                  </a:lnTo>
                  <a:lnTo>
                    <a:pt x="393" y="344"/>
                  </a:lnTo>
                  <a:lnTo>
                    <a:pt x="368" y="342"/>
                  </a:lnTo>
                  <a:lnTo>
                    <a:pt x="341" y="321"/>
                  </a:lnTo>
                  <a:lnTo>
                    <a:pt x="311" y="310"/>
                  </a:lnTo>
                  <a:lnTo>
                    <a:pt x="285" y="303"/>
                  </a:lnTo>
                  <a:lnTo>
                    <a:pt x="270" y="302"/>
                  </a:lnTo>
                  <a:lnTo>
                    <a:pt x="229" y="291"/>
                  </a:lnTo>
                  <a:lnTo>
                    <a:pt x="208" y="266"/>
                  </a:lnTo>
                  <a:lnTo>
                    <a:pt x="200" y="222"/>
                  </a:lnTo>
                  <a:lnTo>
                    <a:pt x="184" y="197"/>
                  </a:lnTo>
                  <a:lnTo>
                    <a:pt x="168" y="181"/>
                  </a:lnTo>
                  <a:lnTo>
                    <a:pt x="147" y="167"/>
                  </a:lnTo>
                  <a:lnTo>
                    <a:pt x="135" y="133"/>
                  </a:lnTo>
                  <a:lnTo>
                    <a:pt x="115" y="109"/>
                  </a:lnTo>
                  <a:lnTo>
                    <a:pt x="94" y="88"/>
                  </a:lnTo>
                  <a:lnTo>
                    <a:pt x="79" y="53"/>
                  </a:lnTo>
                  <a:lnTo>
                    <a:pt x="67" y="41"/>
                  </a:lnTo>
                  <a:lnTo>
                    <a:pt x="45" y="33"/>
                  </a:lnTo>
                  <a:lnTo>
                    <a:pt x="54" y="69"/>
                  </a:lnTo>
                  <a:lnTo>
                    <a:pt x="63" y="98"/>
                  </a:lnTo>
                  <a:lnTo>
                    <a:pt x="78" y="121"/>
                  </a:lnTo>
                  <a:lnTo>
                    <a:pt x="92" y="147"/>
                  </a:lnTo>
                  <a:lnTo>
                    <a:pt x="110" y="178"/>
                  </a:lnTo>
                  <a:lnTo>
                    <a:pt x="128" y="209"/>
                  </a:lnTo>
                  <a:lnTo>
                    <a:pt x="117" y="213"/>
                  </a:lnTo>
                  <a:lnTo>
                    <a:pt x="94" y="182"/>
                  </a:lnTo>
                  <a:lnTo>
                    <a:pt x="78" y="175"/>
                  </a:lnTo>
                  <a:lnTo>
                    <a:pt x="72" y="150"/>
                  </a:lnTo>
                  <a:lnTo>
                    <a:pt x="61" y="138"/>
                  </a:lnTo>
                  <a:lnTo>
                    <a:pt x="60" y="119"/>
                  </a:lnTo>
                  <a:lnTo>
                    <a:pt x="48" y="106"/>
                  </a:lnTo>
                  <a:lnTo>
                    <a:pt x="37" y="102"/>
                  </a:lnTo>
                  <a:lnTo>
                    <a:pt x="30" y="90"/>
                  </a:lnTo>
                  <a:lnTo>
                    <a:pt x="37" y="77"/>
                  </a:lnTo>
                  <a:lnTo>
                    <a:pt x="22" y="54"/>
                  </a:lnTo>
                  <a:lnTo>
                    <a:pt x="10" y="40"/>
                  </a:lnTo>
                  <a:lnTo>
                    <a:pt x="4" y="24"/>
                  </a:lnTo>
                  <a:lnTo>
                    <a:pt x="0" y="0"/>
                  </a:lnTo>
                  <a:lnTo>
                    <a:pt x="58" y="10"/>
                  </a:lnTo>
                  <a:lnTo>
                    <a:pt x="98" y="33"/>
                  </a:lnTo>
                  <a:lnTo>
                    <a:pt x="116" y="45"/>
                  </a:lnTo>
                  <a:lnTo>
                    <a:pt x="165" y="41"/>
                  </a:lnTo>
                  <a:lnTo>
                    <a:pt x="177" y="50"/>
                  </a:lnTo>
                  <a:lnTo>
                    <a:pt x="232" y="48"/>
                  </a:lnTo>
                  <a:lnTo>
                    <a:pt x="241" y="61"/>
                  </a:lnTo>
                  <a:lnTo>
                    <a:pt x="252" y="92"/>
                  </a:lnTo>
                  <a:lnTo>
                    <a:pt x="277" y="91"/>
                  </a:lnTo>
                  <a:lnTo>
                    <a:pt x="284" y="74"/>
                  </a:lnTo>
                  <a:lnTo>
                    <a:pt x="313" y="74"/>
                  </a:lnTo>
                  <a:lnTo>
                    <a:pt x="335" y="104"/>
                  </a:lnTo>
                  <a:lnTo>
                    <a:pt x="353" y="144"/>
                  </a:lnTo>
                  <a:lnTo>
                    <a:pt x="371" y="153"/>
                  </a:lnTo>
                  <a:lnTo>
                    <a:pt x="389" y="152"/>
                  </a:lnTo>
                  <a:close/>
                </a:path>
              </a:pathLst>
            </a:custGeom>
            <a:solidFill>
              <a:srgbClr val="6666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89" name="Freeform 104"/>
            <p:cNvSpPr>
              <a:spLocks/>
            </p:cNvSpPr>
            <p:nvPr/>
          </p:nvSpPr>
          <p:spPr bwMode="auto">
            <a:xfrm>
              <a:off x="531" y="1668"/>
              <a:ext cx="618" cy="360"/>
            </a:xfrm>
            <a:custGeom>
              <a:avLst/>
              <a:gdLst>
                <a:gd name="T0" fmla="*/ 394 w 618"/>
                <a:gd name="T1" fmla="*/ 158 h 360"/>
                <a:gd name="T2" fmla="*/ 384 w 618"/>
                <a:gd name="T3" fmla="*/ 181 h 360"/>
                <a:gd name="T4" fmla="*/ 383 w 618"/>
                <a:gd name="T5" fmla="*/ 221 h 360"/>
                <a:gd name="T6" fmla="*/ 392 w 618"/>
                <a:gd name="T7" fmla="*/ 255 h 360"/>
                <a:gd name="T8" fmla="*/ 422 w 618"/>
                <a:gd name="T9" fmla="*/ 278 h 360"/>
                <a:gd name="T10" fmla="*/ 461 w 618"/>
                <a:gd name="T11" fmla="*/ 298 h 360"/>
                <a:gd name="T12" fmla="*/ 494 w 618"/>
                <a:gd name="T13" fmla="*/ 283 h 360"/>
                <a:gd name="T14" fmla="*/ 531 w 618"/>
                <a:gd name="T15" fmla="*/ 282 h 360"/>
                <a:gd name="T16" fmla="*/ 549 w 618"/>
                <a:gd name="T17" fmla="*/ 253 h 360"/>
                <a:gd name="T18" fmla="*/ 581 w 618"/>
                <a:gd name="T19" fmla="*/ 229 h 360"/>
                <a:gd name="T20" fmla="*/ 614 w 618"/>
                <a:gd name="T21" fmla="*/ 222 h 360"/>
                <a:gd name="T22" fmla="*/ 590 w 618"/>
                <a:gd name="T23" fmla="*/ 262 h 360"/>
                <a:gd name="T24" fmla="*/ 583 w 618"/>
                <a:gd name="T25" fmla="*/ 295 h 360"/>
                <a:gd name="T26" fmla="*/ 533 w 618"/>
                <a:gd name="T27" fmla="*/ 291 h 360"/>
                <a:gd name="T28" fmla="*/ 524 w 618"/>
                <a:gd name="T29" fmla="*/ 317 h 360"/>
                <a:gd name="T30" fmla="*/ 537 w 618"/>
                <a:gd name="T31" fmla="*/ 334 h 360"/>
                <a:gd name="T32" fmla="*/ 509 w 618"/>
                <a:gd name="T33" fmla="*/ 333 h 360"/>
                <a:gd name="T34" fmla="*/ 504 w 618"/>
                <a:gd name="T35" fmla="*/ 351 h 360"/>
                <a:gd name="T36" fmla="*/ 483 w 618"/>
                <a:gd name="T37" fmla="*/ 355 h 360"/>
                <a:gd name="T38" fmla="*/ 470 w 618"/>
                <a:gd name="T39" fmla="*/ 337 h 360"/>
                <a:gd name="T40" fmla="*/ 445 w 618"/>
                <a:gd name="T41" fmla="*/ 331 h 360"/>
                <a:gd name="T42" fmla="*/ 418 w 618"/>
                <a:gd name="T43" fmla="*/ 350 h 360"/>
                <a:gd name="T44" fmla="*/ 368 w 618"/>
                <a:gd name="T45" fmla="*/ 342 h 360"/>
                <a:gd name="T46" fmla="*/ 311 w 618"/>
                <a:gd name="T47" fmla="*/ 310 h 360"/>
                <a:gd name="T48" fmla="*/ 270 w 618"/>
                <a:gd name="T49" fmla="*/ 302 h 360"/>
                <a:gd name="T50" fmla="*/ 208 w 618"/>
                <a:gd name="T51" fmla="*/ 266 h 360"/>
                <a:gd name="T52" fmla="*/ 184 w 618"/>
                <a:gd name="T53" fmla="*/ 197 h 360"/>
                <a:gd name="T54" fmla="*/ 147 w 618"/>
                <a:gd name="T55" fmla="*/ 167 h 360"/>
                <a:gd name="T56" fmla="*/ 115 w 618"/>
                <a:gd name="T57" fmla="*/ 109 h 360"/>
                <a:gd name="T58" fmla="*/ 79 w 618"/>
                <a:gd name="T59" fmla="*/ 53 h 360"/>
                <a:gd name="T60" fmla="*/ 45 w 618"/>
                <a:gd name="T61" fmla="*/ 33 h 360"/>
                <a:gd name="T62" fmla="*/ 63 w 618"/>
                <a:gd name="T63" fmla="*/ 98 h 360"/>
                <a:gd name="T64" fmla="*/ 92 w 618"/>
                <a:gd name="T65" fmla="*/ 147 h 360"/>
                <a:gd name="T66" fmla="*/ 128 w 618"/>
                <a:gd name="T67" fmla="*/ 209 h 360"/>
                <a:gd name="T68" fmla="*/ 94 w 618"/>
                <a:gd name="T69" fmla="*/ 182 h 360"/>
                <a:gd name="T70" fmla="*/ 72 w 618"/>
                <a:gd name="T71" fmla="*/ 150 h 360"/>
                <a:gd name="T72" fmla="*/ 60 w 618"/>
                <a:gd name="T73" fmla="*/ 119 h 360"/>
                <a:gd name="T74" fmla="*/ 37 w 618"/>
                <a:gd name="T75" fmla="*/ 102 h 360"/>
                <a:gd name="T76" fmla="*/ 37 w 618"/>
                <a:gd name="T77" fmla="*/ 77 h 360"/>
                <a:gd name="T78" fmla="*/ 10 w 618"/>
                <a:gd name="T79" fmla="*/ 40 h 360"/>
                <a:gd name="T80" fmla="*/ 0 w 618"/>
                <a:gd name="T81" fmla="*/ 0 h 360"/>
                <a:gd name="T82" fmla="*/ 98 w 618"/>
                <a:gd name="T83" fmla="*/ 33 h 360"/>
                <a:gd name="T84" fmla="*/ 165 w 618"/>
                <a:gd name="T85" fmla="*/ 41 h 360"/>
                <a:gd name="T86" fmla="*/ 232 w 618"/>
                <a:gd name="T87" fmla="*/ 48 h 360"/>
                <a:gd name="T88" fmla="*/ 252 w 618"/>
                <a:gd name="T89" fmla="*/ 92 h 360"/>
                <a:gd name="T90" fmla="*/ 284 w 618"/>
                <a:gd name="T91" fmla="*/ 74 h 360"/>
                <a:gd name="T92" fmla="*/ 335 w 618"/>
                <a:gd name="T93" fmla="*/ 104 h 360"/>
                <a:gd name="T94" fmla="*/ 371 w 618"/>
                <a:gd name="T95" fmla="*/ 153 h 360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618"/>
                <a:gd name="T145" fmla="*/ 0 h 360"/>
                <a:gd name="T146" fmla="*/ 618 w 618"/>
                <a:gd name="T147" fmla="*/ 360 h 360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618" h="360">
                  <a:moveTo>
                    <a:pt x="389" y="152"/>
                  </a:moveTo>
                  <a:lnTo>
                    <a:pt x="394" y="158"/>
                  </a:lnTo>
                  <a:lnTo>
                    <a:pt x="396" y="167"/>
                  </a:lnTo>
                  <a:lnTo>
                    <a:pt x="384" y="181"/>
                  </a:lnTo>
                  <a:lnTo>
                    <a:pt x="376" y="207"/>
                  </a:lnTo>
                  <a:lnTo>
                    <a:pt x="383" y="221"/>
                  </a:lnTo>
                  <a:lnTo>
                    <a:pt x="380" y="240"/>
                  </a:lnTo>
                  <a:lnTo>
                    <a:pt x="392" y="255"/>
                  </a:lnTo>
                  <a:lnTo>
                    <a:pt x="401" y="273"/>
                  </a:lnTo>
                  <a:lnTo>
                    <a:pt x="422" y="278"/>
                  </a:lnTo>
                  <a:lnTo>
                    <a:pt x="440" y="295"/>
                  </a:lnTo>
                  <a:lnTo>
                    <a:pt x="461" y="298"/>
                  </a:lnTo>
                  <a:lnTo>
                    <a:pt x="473" y="286"/>
                  </a:lnTo>
                  <a:lnTo>
                    <a:pt x="494" y="283"/>
                  </a:lnTo>
                  <a:lnTo>
                    <a:pt x="512" y="288"/>
                  </a:lnTo>
                  <a:lnTo>
                    <a:pt x="531" y="282"/>
                  </a:lnTo>
                  <a:lnTo>
                    <a:pt x="540" y="269"/>
                  </a:lnTo>
                  <a:lnTo>
                    <a:pt x="549" y="253"/>
                  </a:lnTo>
                  <a:lnTo>
                    <a:pt x="544" y="233"/>
                  </a:lnTo>
                  <a:lnTo>
                    <a:pt x="581" y="229"/>
                  </a:lnTo>
                  <a:lnTo>
                    <a:pt x="601" y="221"/>
                  </a:lnTo>
                  <a:lnTo>
                    <a:pt x="614" y="222"/>
                  </a:lnTo>
                  <a:lnTo>
                    <a:pt x="618" y="237"/>
                  </a:lnTo>
                  <a:lnTo>
                    <a:pt x="590" y="262"/>
                  </a:lnTo>
                  <a:lnTo>
                    <a:pt x="592" y="282"/>
                  </a:lnTo>
                  <a:lnTo>
                    <a:pt x="583" y="295"/>
                  </a:lnTo>
                  <a:lnTo>
                    <a:pt x="557" y="291"/>
                  </a:lnTo>
                  <a:lnTo>
                    <a:pt x="533" y="291"/>
                  </a:lnTo>
                  <a:lnTo>
                    <a:pt x="524" y="302"/>
                  </a:lnTo>
                  <a:lnTo>
                    <a:pt x="524" y="317"/>
                  </a:lnTo>
                  <a:lnTo>
                    <a:pt x="540" y="324"/>
                  </a:lnTo>
                  <a:lnTo>
                    <a:pt x="537" y="334"/>
                  </a:lnTo>
                  <a:lnTo>
                    <a:pt x="519" y="331"/>
                  </a:lnTo>
                  <a:lnTo>
                    <a:pt x="509" y="333"/>
                  </a:lnTo>
                  <a:lnTo>
                    <a:pt x="503" y="338"/>
                  </a:lnTo>
                  <a:lnTo>
                    <a:pt x="504" y="351"/>
                  </a:lnTo>
                  <a:lnTo>
                    <a:pt x="508" y="360"/>
                  </a:lnTo>
                  <a:lnTo>
                    <a:pt x="483" y="355"/>
                  </a:lnTo>
                  <a:lnTo>
                    <a:pt x="478" y="347"/>
                  </a:lnTo>
                  <a:lnTo>
                    <a:pt x="470" y="337"/>
                  </a:lnTo>
                  <a:lnTo>
                    <a:pt x="458" y="331"/>
                  </a:lnTo>
                  <a:lnTo>
                    <a:pt x="445" y="331"/>
                  </a:lnTo>
                  <a:lnTo>
                    <a:pt x="434" y="342"/>
                  </a:lnTo>
                  <a:lnTo>
                    <a:pt x="418" y="350"/>
                  </a:lnTo>
                  <a:lnTo>
                    <a:pt x="393" y="344"/>
                  </a:lnTo>
                  <a:lnTo>
                    <a:pt x="368" y="342"/>
                  </a:lnTo>
                  <a:lnTo>
                    <a:pt x="341" y="321"/>
                  </a:lnTo>
                  <a:lnTo>
                    <a:pt x="311" y="310"/>
                  </a:lnTo>
                  <a:lnTo>
                    <a:pt x="285" y="303"/>
                  </a:lnTo>
                  <a:lnTo>
                    <a:pt x="270" y="302"/>
                  </a:lnTo>
                  <a:lnTo>
                    <a:pt x="229" y="291"/>
                  </a:lnTo>
                  <a:lnTo>
                    <a:pt x="208" y="266"/>
                  </a:lnTo>
                  <a:lnTo>
                    <a:pt x="200" y="222"/>
                  </a:lnTo>
                  <a:lnTo>
                    <a:pt x="184" y="197"/>
                  </a:lnTo>
                  <a:lnTo>
                    <a:pt x="168" y="181"/>
                  </a:lnTo>
                  <a:lnTo>
                    <a:pt x="147" y="167"/>
                  </a:lnTo>
                  <a:lnTo>
                    <a:pt x="135" y="133"/>
                  </a:lnTo>
                  <a:lnTo>
                    <a:pt x="115" y="109"/>
                  </a:lnTo>
                  <a:lnTo>
                    <a:pt x="94" y="88"/>
                  </a:lnTo>
                  <a:lnTo>
                    <a:pt x="79" y="53"/>
                  </a:lnTo>
                  <a:lnTo>
                    <a:pt x="67" y="41"/>
                  </a:lnTo>
                  <a:lnTo>
                    <a:pt x="45" y="33"/>
                  </a:lnTo>
                  <a:lnTo>
                    <a:pt x="54" y="69"/>
                  </a:lnTo>
                  <a:lnTo>
                    <a:pt x="63" y="98"/>
                  </a:lnTo>
                  <a:lnTo>
                    <a:pt x="78" y="121"/>
                  </a:lnTo>
                  <a:lnTo>
                    <a:pt x="92" y="147"/>
                  </a:lnTo>
                  <a:lnTo>
                    <a:pt x="110" y="178"/>
                  </a:lnTo>
                  <a:lnTo>
                    <a:pt x="128" y="209"/>
                  </a:lnTo>
                  <a:lnTo>
                    <a:pt x="117" y="213"/>
                  </a:lnTo>
                  <a:lnTo>
                    <a:pt x="94" y="182"/>
                  </a:lnTo>
                  <a:lnTo>
                    <a:pt x="78" y="175"/>
                  </a:lnTo>
                  <a:lnTo>
                    <a:pt x="72" y="150"/>
                  </a:lnTo>
                  <a:lnTo>
                    <a:pt x="61" y="138"/>
                  </a:lnTo>
                  <a:lnTo>
                    <a:pt x="60" y="119"/>
                  </a:lnTo>
                  <a:lnTo>
                    <a:pt x="48" y="106"/>
                  </a:lnTo>
                  <a:lnTo>
                    <a:pt x="37" y="102"/>
                  </a:lnTo>
                  <a:lnTo>
                    <a:pt x="30" y="90"/>
                  </a:lnTo>
                  <a:lnTo>
                    <a:pt x="37" y="77"/>
                  </a:lnTo>
                  <a:lnTo>
                    <a:pt x="22" y="54"/>
                  </a:lnTo>
                  <a:lnTo>
                    <a:pt x="10" y="40"/>
                  </a:lnTo>
                  <a:lnTo>
                    <a:pt x="4" y="24"/>
                  </a:lnTo>
                  <a:lnTo>
                    <a:pt x="0" y="0"/>
                  </a:lnTo>
                  <a:lnTo>
                    <a:pt x="58" y="10"/>
                  </a:lnTo>
                  <a:lnTo>
                    <a:pt x="98" y="33"/>
                  </a:lnTo>
                  <a:lnTo>
                    <a:pt x="116" y="45"/>
                  </a:lnTo>
                  <a:lnTo>
                    <a:pt x="165" y="41"/>
                  </a:lnTo>
                  <a:lnTo>
                    <a:pt x="177" y="50"/>
                  </a:lnTo>
                  <a:lnTo>
                    <a:pt x="232" y="48"/>
                  </a:lnTo>
                  <a:lnTo>
                    <a:pt x="241" y="61"/>
                  </a:lnTo>
                  <a:lnTo>
                    <a:pt x="252" y="92"/>
                  </a:lnTo>
                  <a:lnTo>
                    <a:pt x="277" y="91"/>
                  </a:lnTo>
                  <a:lnTo>
                    <a:pt x="284" y="74"/>
                  </a:lnTo>
                  <a:lnTo>
                    <a:pt x="313" y="74"/>
                  </a:lnTo>
                  <a:lnTo>
                    <a:pt x="335" y="104"/>
                  </a:lnTo>
                  <a:lnTo>
                    <a:pt x="353" y="144"/>
                  </a:lnTo>
                  <a:lnTo>
                    <a:pt x="371" y="153"/>
                  </a:lnTo>
                  <a:lnTo>
                    <a:pt x="389" y="152"/>
                  </a:lnTo>
                  <a:close/>
                </a:path>
              </a:pathLst>
            </a:custGeom>
            <a:noFill/>
            <a:ln w="9525" cap="rnd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s-MX"/>
            </a:p>
          </p:txBody>
        </p:sp>
      </p:grpSp>
      <p:grpSp>
        <p:nvGrpSpPr>
          <p:cNvPr id="47" name="Group 105"/>
          <p:cNvGrpSpPr>
            <a:grpSpLocks/>
          </p:cNvGrpSpPr>
          <p:nvPr/>
        </p:nvGrpSpPr>
        <p:grpSpPr bwMode="auto">
          <a:xfrm>
            <a:off x="3752860" y="2951144"/>
            <a:ext cx="571500" cy="496888"/>
            <a:chOff x="633" y="2093"/>
            <a:chExt cx="360" cy="313"/>
          </a:xfrm>
          <a:solidFill>
            <a:srgbClr val="7030A0"/>
          </a:solidFill>
        </p:grpSpPr>
        <p:sp>
          <p:nvSpPr>
            <p:cNvPr id="87" name="Freeform 106"/>
            <p:cNvSpPr>
              <a:spLocks/>
            </p:cNvSpPr>
            <p:nvPr/>
          </p:nvSpPr>
          <p:spPr bwMode="auto">
            <a:xfrm>
              <a:off x="633" y="2093"/>
              <a:ext cx="360" cy="313"/>
            </a:xfrm>
            <a:custGeom>
              <a:avLst/>
              <a:gdLst>
                <a:gd name="T0" fmla="*/ 290 w 360"/>
                <a:gd name="T1" fmla="*/ 3 h 313"/>
                <a:gd name="T2" fmla="*/ 237 w 360"/>
                <a:gd name="T3" fmla="*/ 0 h 313"/>
                <a:gd name="T4" fmla="*/ 203 w 360"/>
                <a:gd name="T5" fmla="*/ 21 h 313"/>
                <a:gd name="T6" fmla="*/ 148 w 360"/>
                <a:gd name="T7" fmla="*/ 12 h 313"/>
                <a:gd name="T8" fmla="*/ 139 w 360"/>
                <a:gd name="T9" fmla="*/ 44 h 313"/>
                <a:gd name="T10" fmla="*/ 104 w 360"/>
                <a:gd name="T11" fmla="*/ 65 h 313"/>
                <a:gd name="T12" fmla="*/ 120 w 360"/>
                <a:gd name="T13" fmla="*/ 109 h 313"/>
                <a:gd name="T14" fmla="*/ 120 w 360"/>
                <a:gd name="T15" fmla="*/ 144 h 313"/>
                <a:gd name="T16" fmla="*/ 70 w 360"/>
                <a:gd name="T17" fmla="*/ 156 h 313"/>
                <a:gd name="T18" fmla="*/ 28 w 360"/>
                <a:gd name="T19" fmla="*/ 169 h 313"/>
                <a:gd name="T20" fmla="*/ 6 w 360"/>
                <a:gd name="T21" fmla="*/ 216 h 313"/>
                <a:gd name="T22" fmla="*/ 0 w 360"/>
                <a:gd name="T23" fmla="*/ 243 h 313"/>
                <a:gd name="T24" fmla="*/ 34 w 360"/>
                <a:gd name="T25" fmla="*/ 260 h 313"/>
                <a:gd name="T26" fmla="*/ 106 w 360"/>
                <a:gd name="T27" fmla="*/ 297 h 313"/>
                <a:gd name="T28" fmla="*/ 156 w 360"/>
                <a:gd name="T29" fmla="*/ 297 h 313"/>
                <a:gd name="T30" fmla="*/ 190 w 360"/>
                <a:gd name="T31" fmla="*/ 280 h 313"/>
                <a:gd name="T32" fmla="*/ 213 w 360"/>
                <a:gd name="T33" fmla="*/ 313 h 313"/>
                <a:gd name="T34" fmla="*/ 248 w 360"/>
                <a:gd name="T35" fmla="*/ 275 h 313"/>
                <a:gd name="T36" fmla="*/ 252 w 360"/>
                <a:gd name="T37" fmla="*/ 266 h 313"/>
                <a:gd name="T38" fmla="*/ 360 w 360"/>
                <a:gd name="T39" fmla="*/ 150 h 313"/>
                <a:gd name="T40" fmla="*/ 300 w 360"/>
                <a:gd name="T41" fmla="*/ 163 h 313"/>
                <a:gd name="T42" fmla="*/ 296 w 360"/>
                <a:gd name="T43" fmla="*/ 146 h 313"/>
                <a:gd name="T44" fmla="*/ 267 w 360"/>
                <a:gd name="T45" fmla="*/ 168 h 313"/>
                <a:gd name="T46" fmla="*/ 260 w 360"/>
                <a:gd name="T47" fmla="*/ 159 h 313"/>
                <a:gd name="T48" fmla="*/ 247 w 360"/>
                <a:gd name="T49" fmla="*/ 152 h 313"/>
                <a:gd name="T50" fmla="*/ 256 w 360"/>
                <a:gd name="T51" fmla="*/ 37 h 313"/>
                <a:gd name="T52" fmla="*/ 279 w 360"/>
                <a:gd name="T53" fmla="*/ 27 h 313"/>
                <a:gd name="T54" fmla="*/ 290 w 360"/>
                <a:gd name="T55" fmla="*/ 3 h 313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360"/>
                <a:gd name="T85" fmla="*/ 0 h 313"/>
                <a:gd name="T86" fmla="*/ 360 w 360"/>
                <a:gd name="T87" fmla="*/ 313 h 313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360" h="313">
                  <a:moveTo>
                    <a:pt x="290" y="3"/>
                  </a:moveTo>
                  <a:lnTo>
                    <a:pt x="237" y="0"/>
                  </a:lnTo>
                  <a:lnTo>
                    <a:pt x="203" y="21"/>
                  </a:lnTo>
                  <a:lnTo>
                    <a:pt x="148" y="12"/>
                  </a:lnTo>
                  <a:lnTo>
                    <a:pt x="139" y="44"/>
                  </a:lnTo>
                  <a:lnTo>
                    <a:pt x="104" y="65"/>
                  </a:lnTo>
                  <a:lnTo>
                    <a:pt x="120" y="109"/>
                  </a:lnTo>
                  <a:lnTo>
                    <a:pt x="120" y="144"/>
                  </a:lnTo>
                  <a:lnTo>
                    <a:pt x="70" y="156"/>
                  </a:lnTo>
                  <a:lnTo>
                    <a:pt x="28" y="169"/>
                  </a:lnTo>
                  <a:lnTo>
                    <a:pt x="6" y="216"/>
                  </a:lnTo>
                  <a:lnTo>
                    <a:pt x="0" y="243"/>
                  </a:lnTo>
                  <a:lnTo>
                    <a:pt x="34" y="260"/>
                  </a:lnTo>
                  <a:lnTo>
                    <a:pt x="106" y="297"/>
                  </a:lnTo>
                  <a:lnTo>
                    <a:pt x="156" y="297"/>
                  </a:lnTo>
                  <a:lnTo>
                    <a:pt x="190" y="280"/>
                  </a:lnTo>
                  <a:lnTo>
                    <a:pt x="213" y="313"/>
                  </a:lnTo>
                  <a:lnTo>
                    <a:pt x="248" y="275"/>
                  </a:lnTo>
                  <a:lnTo>
                    <a:pt x="252" y="266"/>
                  </a:lnTo>
                  <a:lnTo>
                    <a:pt x="360" y="150"/>
                  </a:lnTo>
                  <a:lnTo>
                    <a:pt x="300" y="163"/>
                  </a:lnTo>
                  <a:lnTo>
                    <a:pt x="296" y="146"/>
                  </a:lnTo>
                  <a:lnTo>
                    <a:pt x="267" y="168"/>
                  </a:lnTo>
                  <a:lnTo>
                    <a:pt x="260" y="159"/>
                  </a:lnTo>
                  <a:lnTo>
                    <a:pt x="247" y="152"/>
                  </a:lnTo>
                  <a:lnTo>
                    <a:pt x="256" y="37"/>
                  </a:lnTo>
                  <a:lnTo>
                    <a:pt x="279" y="27"/>
                  </a:lnTo>
                  <a:lnTo>
                    <a:pt x="290" y="3"/>
                  </a:lnTo>
                  <a:close/>
                </a:path>
              </a:pathLst>
            </a:custGeom>
            <a:grp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  <p:sp>
          <p:nvSpPr>
            <p:cNvPr id="88" name="Freeform 107"/>
            <p:cNvSpPr>
              <a:spLocks/>
            </p:cNvSpPr>
            <p:nvPr/>
          </p:nvSpPr>
          <p:spPr bwMode="auto">
            <a:xfrm>
              <a:off x="633" y="2093"/>
              <a:ext cx="360" cy="313"/>
            </a:xfrm>
            <a:custGeom>
              <a:avLst/>
              <a:gdLst>
                <a:gd name="T0" fmla="*/ 290 w 360"/>
                <a:gd name="T1" fmla="*/ 3 h 313"/>
                <a:gd name="T2" fmla="*/ 237 w 360"/>
                <a:gd name="T3" fmla="*/ 0 h 313"/>
                <a:gd name="T4" fmla="*/ 203 w 360"/>
                <a:gd name="T5" fmla="*/ 21 h 313"/>
                <a:gd name="T6" fmla="*/ 148 w 360"/>
                <a:gd name="T7" fmla="*/ 12 h 313"/>
                <a:gd name="T8" fmla="*/ 139 w 360"/>
                <a:gd name="T9" fmla="*/ 44 h 313"/>
                <a:gd name="T10" fmla="*/ 104 w 360"/>
                <a:gd name="T11" fmla="*/ 65 h 313"/>
                <a:gd name="T12" fmla="*/ 120 w 360"/>
                <a:gd name="T13" fmla="*/ 109 h 313"/>
                <a:gd name="T14" fmla="*/ 120 w 360"/>
                <a:gd name="T15" fmla="*/ 144 h 313"/>
                <a:gd name="T16" fmla="*/ 70 w 360"/>
                <a:gd name="T17" fmla="*/ 156 h 313"/>
                <a:gd name="T18" fmla="*/ 28 w 360"/>
                <a:gd name="T19" fmla="*/ 169 h 313"/>
                <a:gd name="T20" fmla="*/ 6 w 360"/>
                <a:gd name="T21" fmla="*/ 216 h 313"/>
                <a:gd name="T22" fmla="*/ 0 w 360"/>
                <a:gd name="T23" fmla="*/ 243 h 313"/>
                <a:gd name="T24" fmla="*/ 34 w 360"/>
                <a:gd name="T25" fmla="*/ 260 h 313"/>
                <a:gd name="T26" fmla="*/ 106 w 360"/>
                <a:gd name="T27" fmla="*/ 297 h 313"/>
                <a:gd name="T28" fmla="*/ 156 w 360"/>
                <a:gd name="T29" fmla="*/ 297 h 313"/>
                <a:gd name="T30" fmla="*/ 190 w 360"/>
                <a:gd name="T31" fmla="*/ 280 h 313"/>
                <a:gd name="T32" fmla="*/ 213 w 360"/>
                <a:gd name="T33" fmla="*/ 313 h 313"/>
                <a:gd name="T34" fmla="*/ 248 w 360"/>
                <a:gd name="T35" fmla="*/ 275 h 313"/>
                <a:gd name="T36" fmla="*/ 252 w 360"/>
                <a:gd name="T37" fmla="*/ 266 h 313"/>
                <a:gd name="T38" fmla="*/ 360 w 360"/>
                <a:gd name="T39" fmla="*/ 150 h 313"/>
                <a:gd name="T40" fmla="*/ 300 w 360"/>
                <a:gd name="T41" fmla="*/ 163 h 313"/>
                <a:gd name="T42" fmla="*/ 296 w 360"/>
                <a:gd name="T43" fmla="*/ 146 h 313"/>
                <a:gd name="T44" fmla="*/ 267 w 360"/>
                <a:gd name="T45" fmla="*/ 168 h 313"/>
                <a:gd name="T46" fmla="*/ 260 w 360"/>
                <a:gd name="T47" fmla="*/ 159 h 313"/>
                <a:gd name="T48" fmla="*/ 247 w 360"/>
                <a:gd name="T49" fmla="*/ 152 h 313"/>
                <a:gd name="T50" fmla="*/ 256 w 360"/>
                <a:gd name="T51" fmla="*/ 37 h 313"/>
                <a:gd name="T52" fmla="*/ 279 w 360"/>
                <a:gd name="T53" fmla="*/ 27 h 313"/>
                <a:gd name="T54" fmla="*/ 290 w 360"/>
                <a:gd name="T55" fmla="*/ 3 h 313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360"/>
                <a:gd name="T85" fmla="*/ 0 h 313"/>
                <a:gd name="T86" fmla="*/ 360 w 360"/>
                <a:gd name="T87" fmla="*/ 313 h 313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360" h="313">
                  <a:moveTo>
                    <a:pt x="290" y="3"/>
                  </a:moveTo>
                  <a:lnTo>
                    <a:pt x="237" y="0"/>
                  </a:lnTo>
                  <a:lnTo>
                    <a:pt x="203" y="21"/>
                  </a:lnTo>
                  <a:lnTo>
                    <a:pt x="148" y="12"/>
                  </a:lnTo>
                  <a:lnTo>
                    <a:pt x="139" y="44"/>
                  </a:lnTo>
                  <a:lnTo>
                    <a:pt x="104" y="65"/>
                  </a:lnTo>
                  <a:lnTo>
                    <a:pt x="120" y="109"/>
                  </a:lnTo>
                  <a:lnTo>
                    <a:pt x="120" y="144"/>
                  </a:lnTo>
                  <a:lnTo>
                    <a:pt x="70" y="156"/>
                  </a:lnTo>
                  <a:lnTo>
                    <a:pt x="28" y="169"/>
                  </a:lnTo>
                  <a:lnTo>
                    <a:pt x="6" y="216"/>
                  </a:lnTo>
                  <a:lnTo>
                    <a:pt x="0" y="243"/>
                  </a:lnTo>
                  <a:lnTo>
                    <a:pt x="34" y="260"/>
                  </a:lnTo>
                  <a:lnTo>
                    <a:pt x="106" y="297"/>
                  </a:lnTo>
                  <a:lnTo>
                    <a:pt x="156" y="297"/>
                  </a:lnTo>
                  <a:lnTo>
                    <a:pt x="190" y="280"/>
                  </a:lnTo>
                  <a:lnTo>
                    <a:pt x="213" y="313"/>
                  </a:lnTo>
                  <a:lnTo>
                    <a:pt x="248" y="275"/>
                  </a:lnTo>
                  <a:lnTo>
                    <a:pt x="252" y="266"/>
                  </a:lnTo>
                  <a:lnTo>
                    <a:pt x="360" y="150"/>
                  </a:lnTo>
                  <a:lnTo>
                    <a:pt x="300" y="163"/>
                  </a:lnTo>
                  <a:lnTo>
                    <a:pt x="296" y="146"/>
                  </a:lnTo>
                  <a:lnTo>
                    <a:pt x="267" y="168"/>
                  </a:lnTo>
                  <a:lnTo>
                    <a:pt x="260" y="159"/>
                  </a:lnTo>
                  <a:lnTo>
                    <a:pt x="247" y="152"/>
                  </a:lnTo>
                  <a:lnTo>
                    <a:pt x="256" y="37"/>
                  </a:lnTo>
                  <a:lnTo>
                    <a:pt x="279" y="27"/>
                  </a:lnTo>
                  <a:lnTo>
                    <a:pt x="290" y="3"/>
                  </a:lnTo>
                  <a:close/>
                </a:path>
              </a:pathLst>
            </a:custGeom>
            <a:grpFill/>
            <a:ln w="12700" cap="rnd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</p:grpSp>
      <p:grpSp>
        <p:nvGrpSpPr>
          <p:cNvPr id="48" name="Group 108"/>
          <p:cNvGrpSpPr>
            <a:grpSpLocks/>
          </p:cNvGrpSpPr>
          <p:nvPr/>
        </p:nvGrpSpPr>
        <p:grpSpPr bwMode="auto">
          <a:xfrm>
            <a:off x="4144973" y="2955907"/>
            <a:ext cx="98425" cy="252412"/>
            <a:chOff x="880" y="2096"/>
            <a:chExt cx="62" cy="159"/>
          </a:xfrm>
          <a:solidFill>
            <a:srgbClr val="7030A0"/>
          </a:solidFill>
        </p:grpSpPr>
        <p:sp>
          <p:nvSpPr>
            <p:cNvPr id="90" name="Freeform 109"/>
            <p:cNvSpPr>
              <a:spLocks/>
            </p:cNvSpPr>
            <p:nvPr/>
          </p:nvSpPr>
          <p:spPr bwMode="auto">
            <a:xfrm>
              <a:off x="880" y="2096"/>
              <a:ext cx="62" cy="159"/>
            </a:xfrm>
            <a:custGeom>
              <a:avLst/>
              <a:gdLst>
                <a:gd name="T0" fmla="*/ 7 w 62"/>
                <a:gd name="T1" fmla="*/ 34 h 159"/>
                <a:gd name="T2" fmla="*/ 0 w 62"/>
                <a:gd name="T3" fmla="*/ 149 h 159"/>
                <a:gd name="T4" fmla="*/ 13 w 62"/>
                <a:gd name="T5" fmla="*/ 159 h 159"/>
                <a:gd name="T6" fmla="*/ 29 w 62"/>
                <a:gd name="T7" fmla="*/ 126 h 159"/>
                <a:gd name="T8" fmla="*/ 57 w 62"/>
                <a:gd name="T9" fmla="*/ 105 h 159"/>
                <a:gd name="T10" fmla="*/ 62 w 62"/>
                <a:gd name="T11" fmla="*/ 20 h 159"/>
                <a:gd name="T12" fmla="*/ 51 w 62"/>
                <a:gd name="T13" fmla="*/ 17 h 159"/>
                <a:gd name="T14" fmla="*/ 43 w 62"/>
                <a:gd name="T15" fmla="*/ 0 h 159"/>
                <a:gd name="T16" fmla="*/ 30 w 62"/>
                <a:gd name="T17" fmla="*/ 21 h 159"/>
                <a:gd name="T18" fmla="*/ 7 w 62"/>
                <a:gd name="T19" fmla="*/ 34 h 15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62"/>
                <a:gd name="T31" fmla="*/ 0 h 159"/>
                <a:gd name="T32" fmla="*/ 62 w 62"/>
                <a:gd name="T33" fmla="*/ 159 h 159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62" h="159">
                  <a:moveTo>
                    <a:pt x="7" y="34"/>
                  </a:moveTo>
                  <a:lnTo>
                    <a:pt x="0" y="149"/>
                  </a:lnTo>
                  <a:lnTo>
                    <a:pt x="13" y="159"/>
                  </a:lnTo>
                  <a:lnTo>
                    <a:pt x="29" y="126"/>
                  </a:lnTo>
                  <a:lnTo>
                    <a:pt x="57" y="105"/>
                  </a:lnTo>
                  <a:lnTo>
                    <a:pt x="62" y="20"/>
                  </a:lnTo>
                  <a:lnTo>
                    <a:pt x="51" y="17"/>
                  </a:lnTo>
                  <a:lnTo>
                    <a:pt x="43" y="0"/>
                  </a:lnTo>
                  <a:lnTo>
                    <a:pt x="30" y="21"/>
                  </a:lnTo>
                  <a:lnTo>
                    <a:pt x="7" y="34"/>
                  </a:lnTo>
                  <a:close/>
                </a:path>
              </a:pathLst>
            </a:custGeom>
            <a:grp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  <p:sp>
          <p:nvSpPr>
            <p:cNvPr id="91" name="Freeform 110"/>
            <p:cNvSpPr>
              <a:spLocks/>
            </p:cNvSpPr>
            <p:nvPr/>
          </p:nvSpPr>
          <p:spPr bwMode="auto">
            <a:xfrm>
              <a:off x="880" y="2096"/>
              <a:ext cx="62" cy="159"/>
            </a:xfrm>
            <a:custGeom>
              <a:avLst/>
              <a:gdLst>
                <a:gd name="T0" fmla="*/ 7 w 62"/>
                <a:gd name="T1" fmla="*/ 34 h 159"/>
                <a:gd name="T2" fmla="*/ 0 w 62"/>
                <a:gd name="T3" fmla="*/ 149 h 159"/>
                <a:gd name="T4" fmla="*/ 13 w 62"/>
                <a:gd name="T5" fmla="*/ 159 h 159"/>
                <a:gd name="T6" fmla="*/ 29 w 62"/>
                <a:gd name="T7" fmla="*/ 126 h 159"/>
                <a:gd name="T8" fmla="*/ 57 w 62"/>
                <a:gd name="T9" fmla="*/ 105 h 159"/>
                <a:gd name="T10" fmla="*/ 62 w 62"/>
                <a:gd name="T11" fmla="*/ 20 h 159"/>
                <a:gd name="T12" fmla="*/ 51 w 62"/>
                <a:gd name="T13" fmla="*/ 17 h 159"/>
                <a:gd name="T14" fmla="*/ 43 w 62"/>
                <a:gd name="T15" fmla="*/ 0 h 159"/>
                <a:gd name="T16" fmla="*/ 30 w 62"/>
                <a:gd name="T17" fmla="*/ 21 h 159"/>
                <a:gd name="T18" fmla="*/ 7 w 62"/>
                <a:gd name="T19" fmla="*/ 34 h 15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62"/>
                <a:gd name="T31" fmla="*/ 0 h 159"/>
                <a:gd name="T32" fmla="*/ 62 w 62"/>
                <a:gd name="T33" fmla="*/ 159 h 159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62" h="159">
                  <a:moveTo>
                    <a:pt x="7" y="34"/>
                  </a:moveTo>
                  <a:lnTo>
                    <a:pt x="0" y="149"/>
                  </a:lnTo>
                  <a:lnTo>
                    <a:pt x="13" y="159"/>
                  </a:lnTo>
                  <a:lnTo>
                    <a:pt x="29" y="126"/>
                  </a:lnTo>
                  <a:lnTo>
                    <a:pt x="57" y="105"/>
                  </a:lnTo>
                  <a:lnTo>
                    <a:pt x="62" y="20"/>
                  </a:lnTo>
                  <a:lnTo>
                    <a:pt x="51" y="17"/>
                  </a:lnTo>
                  <a:lnTo>
                    <a:pt x="43" y="0"/>
                  </a:lnTo>
                  <a:lnTo>
                    <a:pt x="30" y="21"/>
                  </a:lnTo>
                  <a:lnTo>
                    <a:pt x="7" y="34"/>
                  </a:lnTo>
                  <a:close/>
                </a:path>
              </a:pathLst>
            </a:custGeom>
            <a:grpFill/>
            <a:ln w="12700" cap="rnd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</p:grpSp>
      <p:grpSp>
        <p:nvGrpSpPr>
          <p:cNvPr id="83" name="Group 111"/>
          <p:cNvGrpSpPr>
            <a:grpSpLocks/>
          </p:cNvGrpSpPr>
          <p:nvPr/>
        </p:nvGrpSpPr>
        <p:grpSpPr bwMode="auto">
          <a:xfrm>
            <a:off x="4138622" y="3122594"/>
            <a:ext cx="687388" cy="361950"/>
            <a:chOff x="876" y="2201"/>
            <a:chExt cx="433" cy="228"/>
          </a:xfrm>
          <a:solidFill>
            <a:srgbClr val="7030A0"/>
          </a:solidFill>
        </p:grpSpPr>
        <p:sp>
          <p:nvSpPr>
            <p:cNvPr id="93" name="Freeform 112"/>
            <p:cNvSpPr>
              <a:spLocks/>
            </p:cNvSpPr>
            <p:nvPr/>
          </p:nvSpPr>
          <p:spPr bwMode="auto">
            <a:xfrm>
              <a:off x="876" y="2201"/>
              <a:ext cx="433" cy="228"/>
            </a:xfrm>
            <a:custGeom>
              <a:avLst/>
              <a:gdLst>
                <a:gd name="T0" fmla="*/ 118 w 433"/>
                <a:gd name="T1" fmla="*/ 41 h 228"/>
                <a:gd name="T2" fmla="*/ 165 w 433"/>
                <a:gd name="T3" fmla="*/ 19 h 228"/>
                <a:gd name="T4" fmla="*/ 221 w 433"/>
                <a:gd name="T5" fmla="*/ 19 h 228"/>
                <a:gd name="T6" fmla="*/ 282 w 433"/>
                <a:gd name="T7" fmla="*/ 9 h 228"/>
                <a:gd name="T8" fmla="*/ 299 w 433"/>
                <a:gd name="T9" fmla="*/ 18 h 228"/>
                <a:gd name="T10" fmla="*/ 310 w 433"/>
                <a:gd name="T11" fmla="*/ 0 h 228"/>
                <a:gd name="T12" fmla="*/ 350 w 433"/>
                <a:gd name="T13" fmla="*/ 3 h 228"/>
                <a:gd name="T14" fmla="*/ 354 w 433"/>
                <a:gd name="T15" fmla="*/ 26 h 228"/>
                <a:gd name="T16" fmla="*/ 371 w 433"/>
                <a:gd name="T17" fmla="*/ 22 h 228"/>
                <a:gd name="T18" fmla="*/ 384 w 433"/>
                <a:gd name="T19" fmla="*/ 3 h 228"/>
                <a:gd name="T20" fmla="*/ 411 w 433"/>
                <a:gd name="T21" fmla="*/ 15 h 228"/>
                <a:gd name="T22" fmla="*/ 433 w 433"/>
                <a:gd name="T23" fmla="*/ 42 h 228"/>
                <a:gd name="T24" fmla="*/ 422 w 433"/>
                <a:gd name="T25" fmla="*/ 81 h 228"/>
                <a:gd name="T26" fmla="*/ 418 w 433"/>
                <a:gd name="T27" fmla="*/ 122 h 228"/>
                <a:gd name="T28" fmla="*/ 396 w 433"/>
                <a:gd name="T29" fmla="*/ 131 h 228"/>
                <a:gd name="T30" fmla="*/ 358 w 433"/>
                <a:gd name="T31" fmla="*/ 143 h 228"/>
                <a:gd name="T32" fmla="*/ 316 w 433"/>
                <a:gd name="T33" fmla="*/ 131 h 228"/>
                <a:gd name="T34" fmla="*/ 292 w 433"/>
                <a:gd name="T35" fmla="*/ 147 h 228"/>
                <a:gd name="T36" fmla="*/ 282 w 433"/>
                <a:gd name="T37" fmla="*/ 176 h 228"/>
                <a:gd name="T38" fmla="*/ 243 w 433"/>
                <a:gd name="T39" fmla="*/ 173 h 228"/>
                <a:gd name="T40" fmla="*/ 193 w 433"/>
                <a:gd name="T41" fmla="*/ 189 h 228"/>
                <a:gd name="T42" fmla="*/ 180 w 433"/>
                <a:gd name="T43" fmla="*/ 223 h 228"/>
                <a:gd name="T44" fmla="*/ 136 w 433"/>
                <a:gd name="T45" fmla="*/ 228 h 228"/>
                <a:gd name="T46" fmla="*/ 128 w 433"/>
                <a:gd name="T47" fmla="*/ 190 h 228"/>
                <a:gd name="T48" fmla="*/ 90 w 433"/>
                <a:gd name="T49" fmla="*/ 158 h 228"/>
                <a:gd name="T50" fmla="*/ 40 w 433"/>
                <a:gd name="T51" fmla="*/ 156 h 228"/>
                <a:gd name="T52" fmla="*/ 13 w 433"/>
                <a:gd name="T53" fmla="*/ 161 h 228"/>
                <a:gd name="T54" fmla="*/ 0 w 433"/>
                <a:gd name="T55" fmla="*/ 165 h 228"/>
                <a:gd name="T56" fmla="*/ 118 w 433"/>
                <a:gd name="T57" fmla="*/ 41 h 2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433"/>
                <a:gd name="T88" fmla="*/ 0 h 228"/>
                <a:gd name="T89" fmla="*/ 433 w 433"/>
                <a:gd name="T90" fmla="*/ 228 h 22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433" h="228">
                  <a:moveTo>
                    <a:pt x="118" y="41"/>
                  </a:moveTo>
                  <a:lnTo>
                    <a:pt x="165" y="19"/>
                  </a:lnTo>
                  <a:lnTo>
                    <a:pt x="221" y="19"/>
                  </a:lnTo>
                  <a:lnTo>
                    <a:pt x="282" y="9"/>
                  </a:lnTo>
                  <a:lnTo>
                    <a:pt x="299" y="18"/>
                  </a:lnTo>
                  <a:lnTo>
                    <a:pt x="310" y="0"/>
                  </a:lnTo>
                  <a:lnTo>
                    <a:pt x="350" y="3"/>
                  </a:lnTo>
                  <a:lnTo>
                    <a:pt x="354" y="26"/>
                  </a:lnTo>
                  <a:lnTo>
                    <a:pt x="371" y="22"/>
                  </a:lnTo>
                  <a:lnTo>
                    <a:pt x="384" y="3"/>
                  </a:lnTo>
                  <a:lnTo>
                    <a:pt x="411" y="15"/>
                  </a:lnTo>
                  <a:lnTo>
                    <a:pt x="433" y="42"/>
                  </a:lnTo>
                  <a:lnTo>
                    <a:pt x="422" y="81"/>
                  </a:lnTo>
                  <a:lnTo>
                    <a:pt x="418" y="122"/>
                  </a:lnTo>
                  <a:lnTo>
                    <a:pt x="396" y="131"/>
                  </a:lnTo>
                  <a:lnTo>
                    <a:pt x="358" y="143"/>
                  </a:lnTo>
                  <a:lnTo>
                    <a:pt x="316" y="131"/>
                  </a:lnTo>
                  <a:lnTo>
                    <a:pt x="292" y="147"/>
                  </a:lnTo>
                  <a:lnTo>
                    <a:pt x="282" y="176"/>
                  </a:lnTo>
                  <a:lnTo>
                    <a:pt x="243" y="173"/>
                  </a:lnTo>
                  <a:lnTo>
                    <a:pt x="193" y="189"/>
                  </a:lnTo>
                  <a:lnTo>
                    <a:pt x="180" y="223"/>
                  </a:lnTo>
                  <a:lnTo>
                    <a:pt x="136" y="228"/>
                  </a:lnTo>
                  <a:lnTo>
                    <a:pt x="128" y="190"/>
                  </a:lnTo>
                  <a:lnTo>
                    <a:pt x="90" y="158"/>
                  </a:lnTo>
                  <a:lnTo>
                    <a:pt x="40" y="156"/>
                  </a:lnTo>
                  <a:lnTo>
                    <a:pt x="13" y="161"/>
                  </a:lnTo>
                  <a:lnTo>
                    <a:pt x="0" y="165"/>
                  </a:lnTo>
                  <a:lnTo>
                    <a:pt x="118" y="41"/>
                  </a:lnTo>
                  <a:close/>
                </a:path>
              </a:pathLst>
            </a:custGeom>
            <a:grp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  <p:sp>
          <p:nvSpPr>
            <p:cNvPr id="94" name="Freeform 113"/>
            <p:cNvSpPr>
              <a:spLocks/>
            </p:cNvSpPr>
            <p:nvPr/>
          </p:nvSpPr>
          <p:spPr bwMode="auto">
            <a:xfrm>
              <a:off x="876" y="2201"/>
              <a:ext cx="433" cy="228"/>
            </a:xfrm>
            <a:custGeom>
              <a:avLst/>
              <a:gdLst>
                <a:gd name="T0" fmla="*/ 118 w 433"/>
                <a:gd name="T1" fmla="*/ 41 h 228"/>
                <a:gd name="T2" fmla="*/ 165 w 433"/>
                <a:gd name="T3" fmla="*/ 19 h 228"/>
                <a:gd name="T4" fmla="*/ 221 w 433"/>
                <a:gd name="T5" fmla="*/ 19 h 228"/>
                <a:gd name="T6" fmla="*/ 282 w 433"/>
                <a:gd name="T7" fmla="*/ 9 h 228"/>
                <a:gd name="T8" fmla="*/ 299 w 433"/>
                <a:gd name="T9" fmla="*/ 18 h 228"/>
                <a:gd name="T10" fmla="*/ 310 w 433"/>
                <a:gd name="T11" fmla="*/ 0 h 228"/>
                <a:gd name="T12" fmla="*/ 350 w 433"/>
                <a:gd name="T13" fmla="*/ 3 h 228"/>
                <a:gd name="T14" fmla="*/ 354 w 433"/>
                <a:gd name="T15" fmla="*/ 26 h 228"/>
                <a:gd name="T16" fmla="*/ 371 w 433"/>
                <a:gd name="T17" fmla="*/ 22 h 228"/>
                <a:gd name="T18" fmla="*/ 384 w 433"/>
                <a:gd name="T19" fmla="*/ 3 h 228"/>
                <a:gd name="T20" fmla="*/ 411 w 433"/>
                <a:gd name="T21" fmla="*/ 15 h 228"/>
                <a:gd name="T22" fmla="*/ 433 w 433"/>
                <a:gd name="T23" fmla="*/ 42 h 228"/>
                <a:gd name="T24" fmla="*/ 422 w 433"/>
                <a:gd name="T25" fmla="*/ 81 h 228"/>
                <a:gd name="T26" fmla="*/ 418 w 433"/>
                <a:gd name="T27" fmla="*/ 122 h 228"/>
                <a:gd name="T28" fmla="*/ 396 w 433"/>
                <a:gd name="T29" fmla="*/ 131 h 228"/>
                <a:gd name="T30" fmla="*/ 358 w 433"/>
                <a:gd name="T31" fmla="*/ 143 h 228"/>
                <a:gd name="T32" fmla="*/ 316 w 433"/>
                <a:gd name="T33" fmla="*/ 131 h 228"/>
                <a:gd name="T34" fmla="*/ 292 w 433"/>
                <a:gd name="T35" fmla="*/ 147 h 228"/>
                <a:gd name="T36" fmla="*/ 282 w 433"/>
                <a:gd name="T37" fmla="*/ 176 h 228"/>
                <a:gd name="T38" fmla="*/ 243 w 433"/>
                <a:gd name="T39" fmla="*/ 173 h 228"/>
                <a:gd name="T40" fmla="*/ 193 w 433"/>
                <a:gd name="T41" fmla="*/ 189 h 228"/>
                <a:gd name="T42" fmla="*/ 180 w 433"/>
                <a:gd name="T43" fmla="*/ 223 h 228"/>
                <a:gd name="T44" fmla="*/ 136 w 433"/>
                <a:gd name="T45" fmla="*/ 228 h 228"/>
                <a:gd name="T46" fmla="*/ 128 w 433"/>
                <a:gd name="T47" fmla="*/ 190 h 228"/>
                <a:gd name="T48" fmla="*/ 90 w 433"/>
                <a:gd name="T49" fmla="*/ 158 h 228"/>
                <a:gd name="T50" fmla="*/ 40 w 433"/>
                <a:gd name="T51" fmla="*/ 156 h 228"/>
                <a:gd name="T52" fmla="*/ 13 w 433"/>
                <a:gd name="T53" fmla="*/ 161 h 228"/>
                <a:gd name="T54" fmla="*/ 0 w 433"/>
                <a:gd name="T55" fmla="*/ 165 h 228"/>
                <a:gd name="T56" fmla="*/ 118 w 433"/>
                <a:gd name="T57" fmla="*/ 41 h 2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433"/>
                <a:gd name="T88" fmla="*/ 0 h 228"/>
                <a:gd name="T89" fmla="*/ 433 w 433"/>
                <a:gd name="T90" fmla="*/ 228 h 22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433" h="228">
                  <a:moveTo>
                    <a:pt x="118" y="41"/>
                  </a:moveTo>
                  <a:lnTo>
                    <a:pt x="165" y="19"/>
                  </a:lnTo>
                  <a:lnTo>
                    <a:pt x="221" y="19"/>
                  </a:lnTo>
                  <a:lnTo>
                    <a:pt x="282" y="9"/>
                  </a:lnTo>
                  <a:lnTo>
                    <a:pt x="299" y="18"/>
                  </a:lnTo>
                  <a:lnTo>
                    <a:pt x="310" y="0"/>
                  </a:lnTo>
                  <a:lnTo>
                    <a:pt x="350" y="3"/>
                  </a:lnTo>
                  <a:lnTo>
                    <a:pt x="354" y="26"/>
                  </a:lnTo>
                  <a:lnTo>
                    <a:pt x="371" y="22"/>
                  </a:lnTo>
                  <a:lnTo>
                    <a:pt x="384" y="3"/>
                  </a:lnTo>
                  <a:lnTo>
                    <a:pt x="411" y="15"/>
                  </a:lnTo>
                  <a:lnTo>
                    <a:pt x="433" y="42"/>
                  </a:lnTo>
                  <a:lnTo>
                    <a:pt x="422" y="81"/>
                  </a:lnTo>
                  <a:lnTo>
                    <a:pt x="418" y="122"/>
                  </a:lnTo>
                  <a:lnTo>
                    <a:pt x="396" y="131"/>
                  </a:lnTo>
                  <a:lnTo>
                    <a:pt x="358" y="143"/>
                  </a:lnTo>
                  <a:lnTo>
                    <a:pt x="316" y="131"/>
                  </a:lnTo>
                  <a:lnTo>
                    <a:pt x="292" y="147"/>
                  </a:lnTo>
                  <a:lnTo>
                    <a:pt x="282" y="176"/>
                  </a:lnTo>
                  <a:lnTo>
                    <a:pt x="243" y="173"/>
                  </a:lnTo>
                  <a:lnTo>
                    <a:pt x="193" y="189"/>
                  </a:lnTo>
                  <a:lnTo>
                    <a:pt x="180" y="223"/>
                  </a:lnTo>
                  <a:lnTo>
                    <a:pt x="136" y="228"/>
                  </a:lnTo>
                  <a:lnTo>
                    <a:pt x="128" y="190"/>
                  </a:lnTo>
                  <a:lnTo>
                    <a:pt x="90" y="158"/>
                  </a:lnTo>
                  <a:lnTo>
                    <a:pt x="40" y="156"/>
                  </a:lnTo>
                  <a:lnTo>
                    <a:pt x="13" y="161"/>
                  </a:lnTo>
                  <a:lnTo>
                    <a:pt x="0" y="165"/>
                  </a:lnTo>
                  <a:lnTo>
                    <a:pt x="118" y="41"/>
                  </a:lnTo>
                  <a:close/>
                </a:path>
              </a:pathLst>
            </a:custGeom>
            <a:grpFill/>
            <a:ln w="12700" cap="rnd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</p:grpSp>
      <p:grpSp>
        <p:nvGrpSpPr>
          <p:cNvPr id="84" name="Group 114"/>
          <p:cNvGrpSpPr>
            <a:grpSpLocks/>
          </p:cNvGrpSpPr>
          <p:nvPr/>
        </p:nvGrpSpPr>
        <p:grpSpPr bwMode="auto">
          <a:xfrm>
            <a:off x="4090997" y="3367070"/>
            <a:ext cx="268288" cy="142875"/>
            <a:chOff x="846" y="2355"/>
            <a:chExt cx="169" cy="90"/>
          </a:xfrm>
          <a:solidFill>
            <a:srgbClr val="7030A0"/>
          </a:solidFill>
        </p:grpSpPr>
        <p:sp>
          <p:nvSpPr>
            <p:cNvPr id="96" name="Freeform 115"/>
            <p:cNvSpPr>
              <a:spLocks/>
            </p:cNvSpPr>
            <p:nvPr/>
          </p:nvSpPr>
          <p:spPr bwMode="auto">
            <a:xfrm>
              <a:off x="846" y="2355"/>
              <a:ext cx="169" cy="90"/>
            </a:xfrm>
            <a:custGeom>
              <a:avLst/>
              <a:gdLst>
                <a:gd name="T0" fmla="*/ 0 w 169"/>
                <a:gd name="T1" fmla="*/ 50 h 90"/>
                <a:gd name="T2" fmla="*/ 41 w 169"/>
                <a:gd name="T3" fmla="*/ 6 h 90"/>
                <a:gd name="T4" fmla="*/ 69 w 169"/>
                <a:gd name="T5" fmla="*/ 0 h 90"/>
                <a:gd name="T6" fmla="*/ 120 w 169"/>
                <a:gd name="T7" fmla="*/ 1 h 90"/>
                <a:gd name="T8" fmla="*/ 159 w 169"/>
                <a:gd name="T9" fmla="*/ 35 h 90"/>
                <a:gd name="T10" fmla="*/ 169 w 169"/>
                <a:gd name="T11" fmla="*/ 73 h 90"/>
                <a:gd name="T12" fmla="*/ 109 w 169"/>
                <a:gd name="T13" fmla="*/ 90 h 90"/>
                <a:gd name="T14" fmla="*/ 0 w 169"/>
                <a:gd name="T15" fmla="*/ 50 h 9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69"/>
                <a:gd name="T25" fmla="*/ 0 h 90"/>
                <a:gd name="T26" fmla="*/ 169 w 169"/>
                <a:gd name="T27" fmla="*/ 90 h 9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69" h="90">
                  <a:moveTo>
                    <a:pt x="0" y="50"/>
                  </a:moveTo>
                  <a:lnTo>
                    <a:pt x="41" y="6"/>
                  </a:lnTo>
                  <a:lnTo>
                    <a:pt x="69" y="0"/>
                  </a:lnTo>
                  <a:lnTo>
                    <a:pt x="120" y="1"/>
                  </a:lnTo>
                  <a:lnTo>
                    <a:pt x="159" y="35"/>
                  </a:lnTo>
                  <a:lnTo>
                    <a:pt x="169" y="73"/>
                  </a:lnTo>
                  <a:lnTo>
                    <a:pt x="109" y="90"/>
                  </a:lnTo>
                  <a:lnTo>
                    <a:pt x="0" y="50"/>
                  </a:lnTo>
                  <a:close/>
                </a:path>
              </a:pathLst>
            </a:custGeom>
            <a:grp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  <p:sp>
          <p:nvSpPr>
            <p:cNvPr id="97" name="Freeform 116"/>
            <p:cNvSpPr>
              <a:spLocks/>
            </p:cNvSpPr>
            <p:nvPr/>
          </p:nvSpPr>
          <p:spPr bwMode="auto">
            <a:xfrm>
              <a:off x="846" y="2355"/>
              <a:ext cx="169" cy="90"/>
            </a:xfrm>
            <a:custGeom>
              <a:avLst/>
              <a:gdLst>
                <a:gd name="T0" fmla="*/ 0 w 169"/>
                <a:gd name="T1" fmla="*/ 50 h 90"/>
                <a:gd name="T2" fmla="*/ 41 w 169"/>
                <a:gd name="T3" fmla="*/ 6 h 90"/>
                <a:gd name="T4" fmla="*/ 69 w 169"/>
                <a:gd name="T5" fmla="*/ 0 h 90"/>
                <a:gd name="T6" fmla="*/ 120 w 169"/>
                <a:gd name="T7" fmla="*/ 1 h 90"/>
                <a:gd name="T8" fmla="*/ 159 w 169"/>
                <a:gd name="T9" fmla="*/ 35 h 90"/>
                <a:gd name="T10" fmla="*/ 169 w 169"/>
                <a:gd name="T11" fmla="*/ 73 h 90"/>
                <a:gd name="T12" fmla="*/ 109 w 169"/>
                <a:gd name="T13" fmla="*/ 90 h 90"/>
                <a:gd name="T14" fmla="*/ 0 w 169"/>
                <a:gd name="T15" fmla="*/ 50 h 9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69"/>
                <a:gd name="T25" fmla="*/ 0 h 90"/>
                <a:gd name="T26" fmla="*/ 169 w 169"/>
                <a:gd name="T27" fmla="*/ 90 h 9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69" h="90">
                  <a:moveTo>
                    <a:pt x="0" y="50"/>
                  </a:moveTo>
                  <a:lnTo>
                    <a:pt x="41" y="6"/>
                  </a:lnTo>
                  <a:lnTo>
                    <a:pt x="69" y="0"/>
                  </a:lnTo>
                  <a:lnTo>
                    <a:pt x="120" y="1"/>
                  </a:lnTo>
                  <a:lnTo>
                    <a:pt x="159" y="35"/>
                  </a:lnTo>
                  <a:lnTo>
                    <a:pt x="169" y="73"/>
                  </a:lnTo>
                  <a:lnTo>
                    <a:pt x="109" y="90"/>
                  </a:lnTo>
                  <a:lnTo>
                    <a:pt x="0" y="50"/>
                  </a:lnTo>
                  <a:close/>
                </a:path>
              </a:pathLst>
            </a:custGeom>
            <a:grpFill/>
            <a:ln w="12700" cap="rnd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</p:grpSp>
      <p:grpSp>
        <p:nvGrpSpPr>
          <p:cNvPr id="85" name="Group 117"/>
          <p:cNvGrpSpPr>
            <a:grpSpLocks/>
          </p:cNvGrpSpPr>
          <p:nvPr/>
        </p:nvGrpSpPr>
        <p:grpSpPr bwMode="auto">
          <a:xfrm>
            <a:off x="4351347" y="3313094"/>
            <a:ext cx="449263" cy="336550"/>
            <a:chOff x="1010" y="2321"/>
            <a:chExt cx="283" cy="212"/>
          </a:xfrm>
          <a:solidFill>
            <a:srgbClr val="7030A0"/>
          </a:solidFill>
        </p:grpSpPr>
        <p:sp>
          <p:nvSpPr>
            <p:cNvPr id="99" name="Freeform 118"/>
            <p:cNvSpPr>
              <a:spLocks/>
            </p:cNvSpPr>
            <p:nvPr/>
          </p:nvSpPr>
          <p:spPr bwMode="auto">
            <a:xfrm>
              <a:off x="1010" y="2321"/>
              <a:ext cx="283" cy="212"/>
            </a:xfrm>
            <a:custGeom>
              <a:avLst/>
              <a:gdLst>
                <a:gd name="T0" fmla="*/ 2 w 283"/>
                <a:gd name="T1" fmla="*/ 106 h 212"/>
                <a:gd name="T2" fmla="*/ 45 w 283"/>
                <a:gd name="T3" fmla="*/ 101 h 212"/>
                <a:gd name="T4" fmla="*/ 59 w 283"/>
                <a:gd name="T5" fmla="*/ 70 h 212"/>
                <a:gd name="T6" fmla="*/ 110 w 283"/>
                <a:gd name="T7" fmla="*/ 53 h 212"/>
                <a:gd name="T8" fmla="*/ 148 w 283"/>
                <a:gd name="T9" fmla="*/ 58 h 212"/>
                <a:gd name="T10" fmla="*/ 156 w 283"/>
                <a:gd name="T11" fmla="*/ 28 h 212"/>
                <a:gd name="T12" fmla="*/ 182 w 283"/>
                <a:gd name="T13" fmla="*/ 11 h 212"/>
                <a:gd name="T14" fmla="*/ 224 w 283"/>
                <a:gd name="T15" fmla="*/ 23 h 212"/>
                <a:gd name="T16" fmla="*/ 283 w 283"/>
                <a:gd name="T17" fmla="*/ 0 h 212"/>
                <a:gd name="T18" fmla="*/ 283 w 283"/>
                <a:gd name="T19" fmla="*/ 32 h 212"/>
                <a:gd name="T20" fmla="*/ 253 w 283"/>
                <a:gd name="T21" fmla="*/ 32 h 212"/>
                <a:gd name="T22" fmla="*/ 266 w 283"/>
                <a:gd name="T23" fmla="*/ 70 h 212"/>
                <a:gd name="T24" fmla="*/ 257 w 283"/>
                <a:gd name="T25" fmla="*/ 120 h 212"/>
                <a:gd name="T26" fmla="*/ 262 w 283"/>
                <a:gd name="T27" fmla="*/ 145 h 212"/>
                <a:gd name="T28" fmla="*/ 241 w 283"/>
                <a:gd name="T29" fmla="*/ 158 h 212"/>
                <a:gd name="T30" fmla="*/ 262 w 283"/>
                <a:gd name="T31" fmla="*/ 196 h 212"/>
                <a:gd name="T32" fmla="*/ 238 w 283"/>
                <a:gd name="T33" fmla="*/ 207 h 212"/>
                <a:gd name="T34" fmla="*/ 221 w 283"/>
                <a:gd name="T35" fmla="*/ 206 h 212"/>
                <a:gd name="T36" fmla="*/ 198 w 283"/>
                <a:gd name="T37" fmla="*/ 206 h 212"/>
                <a:gd name="T38" fmla="*/ 170 w 283"/>
                <a:gd name="T39" fmla="*/ 212 h 212"/>
                <a:gd name="T40" fmla="*/ 137 w 283"/>
                <a:gd name="T41" fmla="*/ 203 h 212"/>
                <a:gd name="T42" fmla="*/ 116 w 283"/>
                <a:gd name="T43" fmla="*/ 191 h 212"/>
                <a:gd name="T44" fmla="*/ 93 w 283"/>
                <a:gd name="T45" fmla="*/ 200 h 212"/>
                <a:gd name="T46" fmla="*/ 59 w 283"/>
                <a:gd name="T47" fmla="*/ 176 h 212"/>
                <a:gd name="T48" fmla="*/ 30 w 283"/>
                <a:gd name="T49" fmla="*/ 156 h 212"/>
                <a:gd name="T50" fmla="*/ 13 w 283"/>
                <a:gd name="T51" fmla="*/ 129 h 212"/>
                <a:gd name="T52" fmla="*/ 0 w 283"/>
                <a:gd name="T53" fmla="*/ 120 h 212"/>
                <a:gd name="T54" fmla="*/ 2 w 283"/>
                <a:gd name="T55" fmla="*/ 106 h 212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283"/>
                <a:gd name="T85" fmla="*/ 0 h 212"/>
                <a:gd name="T86" fmla="*/ 283 w 283"/>
                <a:gd name="T87" fmla="*/ 212 h 212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283" h="212">
                  <a:moveTo>
                    <a:pt x="2" y="106"/>
                  </a:moveTo>
                  <a:lnTo>
                    <a:pt x="45" y="101"/>
                  </a:lnTo>
                  <a:lnTo>
                    <a:pt x="59" y="70"/>
                  </a:lnTo>
                  <a:lnTo>
                    <a:pt x="110" y="53"/>
                  </a:lnTo>
                  <a:lnTo>
                    <a:pt x="148" y="58"/>
                  </a:lnTo>
                  <a:lnTo>
                    <a:pt x="156" y="28"/>
                  </a:lnTo>
                  <a:lnTo>
                    <a:pt x="182" y="11"/>
                  </a:lnTo>
                  <a:lnTo>
                    <a:pt x="224" y="23"/>
                  </a:lnTo>
                  <a:lnTo>
                    <a:pt x="283" y="0"/>
                  </a:lnTo>
                  <a:lnTo>
                    <a:pt x="283" y="32"/>
                  </a:lnTo>
                  <a:lnTo>
                    <a:pt x="253" y="32"/>
                  </a:lnTo>
                  <a:lnTo>
                    <a:pt x="266" y="70"/>
                  </a:lnTo>
                  <a:lnTo>
                    <a:pt x="257" y="120"/>
                  </a:lnTo>
                  <a:lnTo>
                    <a:pt x="262" y="145"/>
                  </a:lnTo>
                  <a:lnTo>
                    <a:pt x="241" y="158"/>
                  </a:lnTo>
                  <a:lnTo>
                    <a:pt x="262" y="196"/>
                  </a:lnTo>
                  <a:lnTo>
                    <a:pt x="238" y="207"/>
                  </a:lnTo>
                  <a:lnTo>
                    <a:pt x="221" y="206"/>
                  </a:lnTo>
                  <a:lnTo>
                    <a:pt x="198" y="206"/>
                  </a:lnTo>
                  <a:lnTo>
                    <a:pt x="170" y="212"/>
                  </a:lnTo>
                  <a:lnTo>
                    <a:pt x="137" y="203"/>
                  </a:lnTo>
                  <a:lnTo>
                    <a:pt x="116" y="191"/>
                  </a:lnTo>
                  <a:lnTo>
                    <a:pt x="93" y="200"/>
                  </a:lnTo>
                  <a:lnTo>
                    <a:pt x="59" y="176"/>
                  </a:lnTo>
                  <a:lnTo>
                    <a:pt x="30" y="156"/>
                  </a:lnTo>
                  <a:lnTo>
                    <a:pt x="13" y="129"/>
                  </a:lnTo>
                  <a:lnTo>
                    <a:pt x="0" y="120"/>
                  </a:lnTo>
                  <a:lnTo>
                    <a:pt x="2" y="106"/>
                  </a:lnTo>
                  <a:close/>
                </a:path>
              </a:pathLst>
            </a:custGeom>
            <a:grp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  <p:sp>
          <p:nvSpPr>
            <p:cNvPr id="100" name="Freeform 119"/>
            <p:cNvSpPr>
              <a:spLocks/>
            </p:cNvSpPr>
            <p:nvPr/>
          </p:nvSpPr>
          <p:spPr bwMode="auto">
            <a:xfrm>
              <a:off x="1010" y="2321"/>
              <a:ext cx="283" cy="212"/>
            </a:xfrm>
            <a:custGeom>
              <a:avLst/>
              <a:gdLst>
                <a:gd name="T0" fmla="*/ 2 w 283"/>
                <a:gd name="T1" fmla="*/ 106 h 212"/>
                <a:gd name="T2" fmla="*/ 45 w 283"/>
                <a:gd name="T3" fmla="*/ 101 h 212"/>
                <a:gd name="T4" fmla="*/ 59 w 283"/>
                <a:gd name="T5" fmla="*/ 70 h 212"/>
                <a:gd name="T6" fmla="*/ 110 w 283"/>
                <a:gd name="T7" fmla="*/ 53 h 212"/>
                <a:gd name="T8" fmla="*/ 148 w 283"/>
                <a:gd name="T9" fmla="*/ 58 h 212"/>
                <a:gd name="T10" fmla="*/ 156 w 283"/>
                <a:gd name="T11" fmla="*/ 28 h 212"/>
                <a:gd name="T12" fmla="*/ 182 w 283"/>
                <a:gd name="T13" fmla="*/ 11 h 212"/>
                <a:gd name="T14" fmla="*/ 224 w 283"/>
                <a:gd name="T15" fmla="*/ 23 h 212"/>
                <a:gd name="T16" fmla="*/ 283 w 283"/>
                <a:gd name="T17" fmla="*/ 0 h 212"/>
                <a:gd name="T18" fmla="*/ 283 w 283"/>
                <a:gd name="T19" fmla="*/ 32 h 212"/>
                <a:gd name="T20" fmla="*/ 253 w 283"/>
                <a:gd name="T21" fmla="*/ 32 h 212"/>
                <a:gd name="T22" fmla="*/ 266 w 283"/>
                <a:gd name="T23" fmla="*/ 70 h 212"/>
                <a:gd name="T24" fmla="*/ 257 w 283"/>
                <a:gd name="T25" fmla="*/ 120 h 212"/>
                <a:gd name="T26" fmla="*/ 262 w 283"/>
                <a:gd name="T27" fmla="*/ 145 h 212"/>
                <a:gd name="T28" fmla="*/ 241 w 283"/>
                <a:gd name="T29" fmla="*/ 158 h 212"/>
                <a:gd name="T30" fmla="*/ 262 w 283"/>
                <a:gd name="T31" fmla="*/ 196 h 212"/>
                <a:gd name="T32" fmla="*/ 238 w 283"/>
                <a:gd name="T33" fmla="*/ 207 h 212"/>
                <a:gd name="T34" fmla="*/ 221 w 283"/>
                <a:gd name="T35" fmla="*/ 206 h 212"/>
                <a:gd name="T36" fmla="*/ 198 w 283"/>
                <a:gd name="T37" fmla="*/ 206 h 212"/>
                <a:gd name="T38" fmla="*/ 170 w 283"/>
                <a:gd name="T39" fmla="*/ 212 h 212"/>
                <a:gd name="T40" fmla="*/ 137 w 283"/>
                <a:gd name="T41" fmla="*/ 203 h 212"/>
                <a:gd name="T42" fmla="*/ 116 w 283"/>
                <a:gd name="T43" fmla="*/ 191 h 212"/>
                <a:gd name="T44" fmla="*/ 93 w 283"/>
                <a:gd name="T45" fmla="*/ 200 h 212"/>
                <a:gd name="T46" fmla="*/ 59 w 283"/>
                <a:gd name="T47" fmla="*/ 176 h 212"/>
                <a:gd name="T48" fmla="*/ 30 w 283"/>
                <a:gd name="T49" fmla="*/ 156 h 212"/>
                <a:gd name="T50" fmla="*/ 13 w 283"/>
                <a:gd name="T51" fmla="*/ 129 h 212"/>
                <a:gd name="T52" fmla="*/ 0 w 283"/>
                <a:gd name="T53" fmla="*/ 120 h 212"/>
                <a:gd name="T54" fmla="*/ 2 w 283"/>
                <a:gd name="T55" fmla="*/ 106 h 212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283"/>
                <a:gd name="T85" fmla="*/ 0 h 212"/>
                <a:gd name="T86" fmla="*/ 283 w 283"/>
                <a:gd name="T87" fmla="*/ 212 h 212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283" h="212">
                  <a:moveTo>
                    <a:pt x="2" y="106"/>
                  </a:moveTo>
                  <a:lnTo>
                    <a:pt x="45" y="101"/>
                  </a:lnTo>
                  <a:lnTo>
                    <a:pt x="59" y="70"/>
                  </a:lnTo>
                  <a:lnTo>
                    <a:pt x="110" y="53"/>
                  </a:lnTo>
                  <a:lnTo>
                    <a:pt x="148" y="58"/>
                  </a:lnTo>
                  <a:lnTo>
                    <a:pt x="156" y="28"/>
                  </a:lnTo>
                  <a:lnTo>
                    <a:pt x="182" y="11"/>
                  </a:lnTo>
                  <a:lnTo>
                    <a:pt x="224" y="23"/>
                  </a:lnTo>
                  <a:lnTo>
                    <a:pt x="283" y="0"/>
                  </a:lnTo>
                  <a:lnTo>
                    <a:pt x="283" y="32"/>
                  </a:lnTo>
                  <a:lnTo>
                    <a:pt x="253" y="32"/>
                  </a:lnTo>
                  <a:lnTo>
                    <a:pt x="266" y="70"/>
                  </a:lnTo>
                  <a:lnTo>
                    <a:pt x="257" y="120"/>
                  </a:lnTo>
                  <a:lnTo>
                    <a:pt x="262" y="145"/>
                  </a:lnTo>
                  <a:lnTo>
                    <a:pt x="241" y="158"/>
                  </a:lnTo>
                  <a:lnTo>
                    <a:pt x="262" y="196"/>
                  </a:lnTo>
                  <a:lnTo>
                    <a:pt x="238" y="207"/>
                  </a:lnTo>
                  <a:lnTo>
                    <a:pt x="221" y="206"/>
                  </a:lnTo>
                  <a:lnTo>
                    <a:pt x="198" y="206"/>
                  </a:lnTo>
                  <a:lnTo>
                    <a:pt x="170" y="212"/>
                  </a:lnTo>
                  <a:lnTo>
                    <a:pt x="137" y="203"/>
                  </a:lnTo>
                  <a:lnTo>
                    <a:pt x="116" y="191"/>
                  </a:lnTo>
                  <a:lnTo>
                    <a:pt x="93" y="200"/>
                  </a:lnTo>
                  <a:lnTo>
                    <a:pt x="59" y="176"/>
                  </a:lnTo>
                  <a:lnTo>
                    <a:pt x="30" y="156"/>
                  </a:lnTo>
                  <a:lnTo>
                    <a:pt x="13" y="129"/>
                  </a:lnTo>
                  <a:lnTo>
                    <a:pt x="0" y="120"/>
                  </a:lnTo>
                  <a:lnTo>
                    <a:pt x="2" y="106"/>
                  </a:lnTo>
                  <a:close/>
                </a:path>
              </a:pathLst>
            </a:custGeom>
            <a:grpFill/>
            <a:ln w="12700" cap="rnd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</p:grpSp>
      <p:grpSp>
        <p:nvGrpSpPr>
          <p:cNvPr id="86" name="Group 120"/>
          <p:cNvGrpSpPr>
            <a:grpSpLocks/>
          </p:cNvGrpSpPr>
          <p:nvPr/>
        </p:nvGrpSpPr>
        <p:grpSpPr bwMode="auto">
          <a:xfrm>
            <a:off x="4497398" y="3611544"/>
            <a:ext cx="398463" cy="288925"/>
            <a:chOff x="1102" y="2509"/>
            <a:chExt cx="251" cy="182"/>
          </a:xfrm>
          <a:solidFill>
            <a:srgbClr val="7030A0"/>
          </a:solidFill>
        </p:grpSpPr>
        <p:sp>
          <p:nvSpPr>
            <p:cNvPr id="102" name="Freeform 121"/>
            <p:cNvSpPr>
              <a:spLocks/>
            </p:cNvSpPr>
            <p:nvPr/>
          </p:nvSpPr>
          <p:spPr bwMode="auto">
            <a:xfrm>
              <a:off x="1102" y="2509"/>
              <a:ext cx="251" cy="182"/>
            </a:xfrm>
            <a:custGeom>
              <a:avLst/>
              <a:gdLst>
                <a:gd name="T0" fmla="*/ 45 w 251"/>
                <a:gd name="T1" fmla="*/ 12 h 182"/>
                <a:gd name="T2" fmla="*/ 79 w 251"/>
                <a:gd name="T3" fmla="*/ 23 h 182"/>
                <a:gd name="T4" fmla="*/ 109 w 251"/>
                <a:gd name="T5" fmla="*/ 15 h 182"/>
                <a:gd name="T6" fmla="*/ 145 w 251"/>
                <a:gd name="T7" fmla="*/ 17 h 182"/>
                <a:gd name="T8" fmla="*/ 171 w 251"/>
                <a:gd name="T9" fmla="*/ 7 h 182"/>
                <a:gd name="T10" fmla="*/ 204 w 251"/>
                <a:gd name="T11" fmla="*/ 53 h 182"/>
                <a:gd name="T12" fmla="*/ 247 w 251"/>
                <a:gd name="T13" fmla="*/ 82 h 182"/>
                <a:gd name="T14" fmla="*/ 251 w 251"/>
                <a:gd name="T15" fmla="*/ 149 h 182"/>
                <a:gd name="T16" fmla="*/ 225 w 251"/>
                <a:gd name="T17" fmla="*/ 182 h 182"/>
                <a:gd name="T18" fmla="*/ 204 w 251"/>
                <a:gd name="T19" fmla="*/ 137 h 182"/>
                <a:gd name="T20" fmla="*/ 196 w 251"/>
                <a:gd name="T21" fmla="*/ 161 h 182"/>
                <a:gd name="T22" fmla="*/ 179 w 251"/>
                <a:gd name="T23" fmla="*/ 166 h 182"/>
                <a:gd name="T24" fmla="*/ 158 w 251"/>
                <a:gd name="T25" fmla="*/ 120 h 182"/>
                <a:gd name="T26" fmla="*/ 111 w 251"/>
                <a:gd name="T27" fmla="*/ 95 h 182"/>
                <a:gd name="T28" fmla="*/ 69 w 251"/>
                <a:gd name="T29" fmla="*/ 61 h 182"/>
                <a:gd name="T30" fmla="*/ 60 w 251"/>
                <a:gd name="T31" fmla="*/ 82 h 182"/>
                <a:gd name="T32" fmla="*/ 85 w 251"/>
                <a:gd name="T33" fmla="*/ 103 h 182"/>
                <a:gd name="T34" fmla="*/ 72 w 251"/>
                <a:gd name="T35" fmla="*/ 120 h 182"/>
                <a:gd name="T36" fmla="*/ 9 w 251"/>
                <a:gd name="T37" fmla="*/ 78 h 182"/>
                <a:gd name="T38" fmla="*/ 0 w 251"/>
                <a:gd name="T39" fmla="*/ 8 h 182"/>
                <a:gd name="T40" fmla="*/ 24 w 251"/>
                <a:gd name="T41" fmla="*/ 0 h 182"/>
                <a:gd name="T42" fmla="*/ 45 w 251"/>
                <a:gd name="T43" fmla="*/ 12 h 18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51"/>
                <a:gd name="T67" fmla="*/ 0 h 182"/>
                <a:gd name="T68" fmla="*/ 251 w 251"/>
                <a:gd name="T69" fmla="*/ 182 h 18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51" h="182">
                  <a:moveTo>
                    <a:pt x="45" y="12"/>
                  </a:moveTo>
                  <a:lnTo>
                    <a:pt x="79" y="23"/>
                  </a:lnTo>
                  <a:lnTo>
                    <a:pt x="109" y="15"/>
                  </a:lnTo>
                  <a:lnTo>
                    <a:pt x="145" y="17"/>
                  </a:lnTo>
                  <a:lnTo>
                    <a:pt x="171" y="7"/>
                  </a:lnTo>
                  <a:lnTo>
                    <a:pt x="204" y="53"/>
                  </a:lnTo>
                  <a:lnTo>
                    <a:pt x="247" y="82"/>
                  </a:lnTo>
                  <a:lnTo>
                    <a:pt x="251" y="149"/>
                  </a:lnTo>
                  <a:lnTo>
                    <a:pt x="225" y="182"/>
                  </a:lnTo>
                  <a:lnTo>
                    <a:pt x="204" y="137"/>
                  </a:lnTo>
                  <a:lnTo>
                    <a:pt x="196" y="161"/>
                  </a:lnTo>
                  <a:lnTo>
                    <a:pt x="179" y="166"/>
                  </a:lnTo>
                  <a:lnTo>
                    <a:pt x="158" y="120"/>
                  </a:lnTo>
                  <a:lnTo>
                    <a:pt x="111" y="95"/>
                  </a:lnTo>
                  <a:lnTo>
                    <a:pt x="69" y="61"/>
                  </a:lnTo>
                  <a:lnTo>
                    <a:pt x="60" y="82"/>
                  </a:lnTo>
                  <a:lnTo>
                    <a:pt x="85" y="103"/>
                  </a:lnTo>
                  <a:lnTo>
                    <a:pt x="72" y="120"/>
                  </a:lnTo>
                  <a:lnTo>
                    <a:pt x="9" y="78"/>
                  </a:lnTo>
                  <a:lnTo>
                    <a:pt x="0" y="8"/>
                  </a:lnTo>
                  <a:lnTo>
                    <a:pt x="24" y="0"/>
                  </a:lnTo>
                  <a:lnTo>
                    <a:pt x="45" y="12"/>
                  </a:lnTo>
                  <a:close/>
                </a:path>
              </a:pathLst>
            </a:custGeom>
            <a:grp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  <p:sp>
          <p:nvSpPr>
            <p:cNvPr id="103" name="Freeform 122"/>
            <p:cNvSpPr>
              <a:spLocks/>
            </p:cNvSpPr>
            <p:nvPr/>
          </p:nvSpPr>
          <p:spPr bwMode="auto">
            <a:xfrm>
              <a:off x="1102" y="2509"/>
              <a:ext cx="251" cy="182"/>
            </a:xfrm>
            <a:custGeom>
              <a:avLst/>
              <a:gdLst>
                <a:gd name="T0" fmla="*/ 45 w 251"/>
                <a:gd name="T1" fmla="*/ 12 h 182"/>
                <a:gd name="T2" fmla="*/ 79 w 251"/>
                <a:gd name="T3" fmla="*/ 23 h 182"/>
                <a:gd name="T4" fmla="*/ 109 w 251"/>
                <a:gd name="T5" fmla="*/ 15 h 182"/>
                <a:gd name="T6" fmla="*/ 145 w 251"/>
                <a:gd name="T7" fmla="*/ 17 h 182"/>
                <a:gd name="T8" fmla="*/ 171 w 251"/>
                <a:gd name="T9" fmla="*/ 7 h 182"/>
                <a:gd name="T10" fmla="*/ 204 w 251"/>
                <a:gd name="T11" fmla="*/ 53 h 182"/>
                <a:gd name="T12" fmla="*/ 247 w 251"/>
                <a:gd name="T13" fmla="*/ 82 h 182"/>
                <a:gd name="T14" fmla="*/ 251 w 251"/>
                <a:gd name="T15" fmla="*/ 149 h 182"/>
                <a:gd name="T16" fmla="*/ 225 w 251"/>
                <a:gd name="T17" fmla="*/ 182 h 182"/>
                <a:gd name="T18" fmla="*/ 204 w 251"/>
                <a:gd name="T19" fmla="*/ 137 h 182"/>
                <a:gd name="T20" fmla="*/ 196 w 251"/>
                <a:gd name="T21" fmla="*/ 161 h 182"/>
                <a:gd name="T22" fmla="*/ 179 w 251"/>
                <a:gd name="T23" fmla="*/ 166 h 182"/>
                <a:gd name="T24" fmla="*/ 158 w 251"/>
                <a:gd name="T25" fmla="*/ 120 h 182"/>
                <a:gd name="T26" fmla="*/ 111 w 251"/>
                <a:gd name="T27" fmla="*/ 95 h 182"/>
                <a:gd name="T28" fmla="*/ 69 w 251"/>
                <a:gd name="T29" fmla="*/ 61 h 182"/>
                <a:gd name="T30" fmla="*/ 60 w 251"/>
                <a:gd name="T31" fmla="*/ 82 h 182"/>
                <a:gd name="T32" fmla="*/ 85 w 251"/>
                <a:gd name="T33" fmla="*/ 103 h 182"/>
                <a:gd name="T34" fmla="*/ 72 w 251"/>
                <a:gd name="T35" fmla="*/ 120 h 182"/>
                <a:gd name="T36" fmla="*/ 9 w 251"/>
                <a:gd name="T37" fmla="*/ 78 h 182"/>
                <a:gd name="T38" fmla="*/ 0 w 251"/>
                <a:gd name="T39" fmla="*/ 8 h 182"/>
                <a:gd name="T40" fmla="*/ 24 w 251"/>
                <a:gd name="T41" fmla="*/ 0 h 182"/>
                <a:gd name="T42" fmla="*/ 45 w 251"/>
                <a:gd name="T43" fmla="*/ 12 h 18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51"/>
                <a:gd name="T67" fmla="*/ 0 h 182"/>
                <a:gd name="T68" fmla="*/ 251 w 251"/>
                <a:gd name="T69" fmla="*/ 182 h 18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51" h="182">
                  <a:moveTo>
                    <a:pt x="45" y="12"/>
                  </a:moveTo>
                  <a:lnTo>
                    <a:pt x="79" y="23"/>
                  </a:lnTo>
                  <a:lnTo>
                    <a:pt x="109" y="15"/>
                  </a:lnTo>
                  <a:lnTo>
                    <a:pt x="145" y="17"/>
                  </a:lnTo>
                  <a:lnTo>
                    <a:pt x="171" y="7"/>
                  </a:lnTo>
                  <a:lnTo>
                    <a:pt x="204" y="53"/>
                  </a:lnTo>
                  <a:lnTo>
                    <a:pt x="247" y="82"/>
                  </a:lnTo>
                  <a:lnTo>
                    <a:pt x="251" y="149"/>
                  </a:lnTo>
                  <a:lnTo>
                    <a:pt x="225" y="182"/>
                  </a:lnTo>
                  <a:lnTo>
                    <a:pt x="204" y="137"/>
                  </a:lnTo>
                  <a:lnTo>
                    <a:pt x="196" y="161"/>
                  </a:lnTo>
                  <a:lnTo>
                    <a:pt x="179" y="166"/>
                  </a:lnTo>
                  <a:lnTo>
                    <a:pt x="158" y="120"/>
                  </a:lnTo>
                  <a:lnTo>
                    <a:pt x="111" y="95"/>
                  </a:lnTo>
                  <a:lnTo>
                    <a:pt x="69" y="61"/>
                  </a:lnTo>
                  <a:lnTo>
                    <a:pt x="60" y="82"/>
                  </a:lnTo>
                  <a:lnTo>
                    <a:pt x="85" y="103"/>
                  </a:lnTo>
                  <a:lnTo>
                    <a:pt x="72" y="120"/>
                  </a:lnTo>
                  <a:lnTo>
                    <a:pt x="9" y="78"/>
                  </a:lnTo>
                  <a:lnTo>
                    <a:pt x="0" y="8"/>
                  </a:lnTo>
                  <a:lnTo>
                    <a:pt x="24" y="0"/>
                  </a:lnTo>
                  <a:lnTo>
                    <a:pt x="45" y="12"/>
                  </a:lnTo>
                  <a:close/>
                </a:path>
              </a:pathLst>
            </a:custGeom>
            <a:grpFill/>
            <a:ln w="12700" cap="rnd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</p:grpSp>
      <p:grpSp>
        <p:nvGrpSpPr>
          <p:cNvPr id="8204" name="Group 123"/>
          <p:cNvGrpSpPr>
            <a:grpSpLocks/>
          </p:cNvGrpSpPr>
          <p:nvPr/>
        </p:nvGrpSpPr>
        <p:grpSpPr bwMode="auto">
          <a:xfrm>
            <a:off x="4524375" y="2557463"/>
            <a:ext cx="128588" cy="41275"/>
            <a:chOff x="1119" y="1845"/>
            <a:chExt cx="81" cy="26"/>
          </a:xfrm>
        </p:grpSpPr>
        <p:sp>
          <p:nvSpPr>
            <p:cNvPr id="105" name="Freeform 124"/>
            <p:cNvSpPr>
              <a:spLocks/>
            </p:cNvSpPr>
            <p:nvPr/>
          </p:nvSpPr>
          <p:spPr bwMode="auto">
            <a:xfrm>
              <a:off x="1119" y="1845"/>
              <a:ext cx="81" cy="26"/>
            </a:xfrm>
            <a:custGeom>
              <a:avLst/>
              <a:gdLst/>
              <a:ahLst/>
              <a:cxnLst>
                <a:cxn ang="0">
                  <a:pos x="0" y="10"/>
                </a:cxn>
                <a:cxn ang="0">
                  <a:pos x="11" y="1"/>
                </a:cxn>
                <a:cxn ang="0">
                  <a:pos x="32" y="0"/>
                </a:cxn>
                <a:cxn ang="0">
                  <a:pos x="81" y="22"/>
                </a:cxn>
                <a:cxn ang="0">
                  <a:pos x="55" y="26"/>
                </a:cxn>
                <a:cxn ang="0">
                  <a:pos x="60" y="21"/>
                </a:cxn>
                <a:cxn ang="0">
                  <a:pos x="47" y="12"/>
                </a:cxn>
                <a:cxn ang="0">
                  <a:pos x="22" y="8"/>
                </a:cxn>
                <a:cxn ang="0">
                  <a:pos x="23" y="4"/>
                </a:cxn>
                <a:cxn ang="0">
                  <a:pos x="0" y="10"/>
                </a:cxn>
              </a:cxnLst>
              <a:rect l="0" t="0" r="r" b="b"/>
              <a:pathLst>
                <a:path w="81" h="26">
                  <a:moveTo>
                    <a:pt x="0" y="10"/>
                  </a:moveTo>
                  <a:lnTo>
                    <a:pt x="11" y="1"/>
                  </a:lnTo>
                  <a:lnTo>
                    <a:pt x="32" y="0"/>
                  </a:lnTo>
                  <a:lnTo>
                    <a:pt x="81" y="22"/>
                  </a:lnTo>
                  <a:lnTo>
                    <a:pt x="55" y="26"/>
                  </a:lnTo>
                  <a:lnTo>
                    <a:pt x="60" y="21"/>
                  </a:lnTo>
                  <a:lnTo>
                    <a:pt x="47" y="12"/>
                  </a:lnTo>
                  <a:lnTo>
                    <a:pt x="22" y="8"/>
                  </a:lnTo>
                  <a:lnTo>
                    <a:pt x="23" y="4"/>
                  </a:lnTo>
                  <a:lnTo>
                    <a:pt x="0" y="1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  <p:sp>
          <p:nvSpPr>
            <p:cNvPr id="106" name="Freeform 125"/>
            <p:cNvSpPr>
              <a:spLocks/>
            </p:cNvSpPr>
            <p:nvPr/>
          </p:nvSpPr>
          <p:spPr bwMode="auto">
            <a:xfrm>
              <a:off x="1119" y="1845"/>
              <a:ext cx="81" cy="26"/>
            </a:xfrm>
            <a:custGeom>
              <a:avLst/>
              <a:gdLst/>
              <a:ahLst/>
              <a:cxnLst>
                <a:cxn ang="0">
                  <a:pos x="0" y="10"/>
                </a:cxn>
                <a:cxn ang="0">
                  <a:pos x="11" y="1"/>
                </a:cxn>
                <a:cxn ang="0">
                  <a:pos x="32" y="0"/>
                </a:cxn>
                <a:cxn ang="0">
                  <a:pos x="81" y="22"/>
                </a:cxn>
                <a:cxn ang="0">
                  <a:pos x="55" y="26"/>
                </a:cxn>
                <a:cxn ang="0">
                  <a:pos x="60" y="21"/>
                </a:cxn>
                <a:cxn ang="0">
                  <a:pos x="47" y="12"/>
                </a:cxn>
                <a:cxn ang="0">
                  <a:pos x="22" y="8"/>
                </a:cxn>
                <a:cxn ang="0">
                  <a:pos x="23" y="4"/>
                </a:cxn>
                <a:cxn ang="0">
                  <a:pos x="0" y="10"/>
                </a:cxn>
              </a:cxnLst>
              <a:rect l="0" t="0" r="r" b="b"/>
              <a:pathLst>
                <a:path w="81" h="26">
                  <a:moveTo>
                    <a:pt x="0" y="10"/>
                  </a:moveTo>
                  <a:lnTo>
                    <a:pt x="11" y="1"/>
                  </a:lnTo>
                  <a:lnTo>
                    <a:pt x="32" y="0"/>
                  </a:lnTo>
                  <a:lnTo>
                    <a:pt x="81" y="22"/>
                  </a:lnTo>
                  <a:lnTo>
                    <a:pt x="55" y="26"/>
                  </a:lnTo>
                  <a:lnTo>
                    <a:pt x="60" y="21"/>
                  </a:lnTo>
                  <a:lnTo>
                    <a:pt x="47" y="12"/>
                  </a:lnTo>
                  <a:lnTo>
                    <a:pt x="22" y="8"/>
                  </a:lnTo>
                  <a:lnTo>
                    <a:pt x="23" y="4"/>
                  </a:lnTo>
                  <a:lnTo>
                    <a:pt x="0" y="1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1588" cap="rnd">
              <a:solidFill>
                <a:srgbClr val="666699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</p:grpSp>
      <p:grpSp>
        <p:nvGrpSpPr>
          <p:cNvPr id="92" name="Group 126"/>
          <p:cNvGrpSpPr>
            <a:grpSpLocks/>
          </p:cNvGrpSpPr>
          <p:nvPr/>
        </p:nvGrpSpPr>
        <p:grpSpPr bwMode="auto">
          <a:xfrm>
            <a:off x="4884747" y="3698857"/>
            <a:ext cx="557213" cy="249237"/>
            <a:chOff x="1346" y="2564"/>
            <a:chExt cx="351" cy="157"/>
          </a:xfrm>
          <a:solidFill>
            <a:srgbClr val="7030A0"/>
          </a:solidFill>
        </p:grpSpPr>
        <p:sp>
          <p:nvSpPr>
            <p:cNvPr id="108" name="Freeform 127"/>
            <p:cNvSpPr>
              <a:spLocks/>
            </p:cNvSpPr>
            <p:nvPr/>
          </p:nvSpPr>
          <p:spPr bwMode="auto">
            <a:xfrm>
              <a:off x="1346" y="2564"/>
              <a:ext cx="351" cy="157"/>
            </a:xfrm>
            <a:custGeom>
              <a:avLst/>
              <a:gdLst>
                <a:gd name="T0" fmla="*/ 0 w 351"/>
                <a:gd name="T1" fmla="*/ 27 h 157"/>
                <a:gd name="T2" fmla="*/ 48 w 351"/>
                <a:gd name="T3" fmla="*/ 78 h 157"/>
                <a:gd name="T4" fmla="*/ 57 w 351"/>
                <a:gd name="T5" fmla="*/ 35 h 157"/>
                <a:gd name="T6" fmla="*/ 91 w 351"/>
                <a:gd name="T7" fmla="*/ 70 h 157"/>
                <a:gd name="T8" fmla="*/ 129 w 351"/>
                <a:gd name="T9" fmla="*/ 65 h 157"/>
                <a:gd name="T10" fmla="*/ 197 w 351"/>
                <a:gd name="T11" fmla="*/ 7 h 157"/>
                <a:gd name="T12" fmla="*/ 245 w 351"/>
                <a:gd name="T13" fmla="*/ 0 h 157"/>
                <a:gd name="T14" fmla="*/ 293 w 351"/>
                <a:gd name="T15" fmla="*/ 5 h 157"/>
                <a:gd name="T16" fmla="*/ 328 w 351"/>
                <a:gd name="T17" fmla="*/ 24 h 157"/>
                <a:gd name="T18" fmla="*/ 351 w 351"/>
                <a:gd name="T19" fmla="*/ 57 h 157"/>
                <a:gd name="T20" fmla="*/ 341 w 351"/>
                <a:gd name="T21" fmla="*/ 66 h 157"/>
                <a:gd name="T22" fmla="*/ 337 w 351"/>
                <a:gd name="T23" fmla="*/ 95 h 157"/>
                <a:gd name="T24" fmla="*/ 293 w 351"/>
                <a:gd name="T25" fmla="*/ 114 h 157"/>
                <a:gd name="T26" fmla="*/ 281 w 351"/>
                <a:gd name="T27" fmla="*/ 95 h 157"/>
                <a:gd name="T28" fmla="*/ 284 w 351"/>
                <a:gd name="T29" fmla="*/ 72 h 157"/>
                <a:gd name="T30" fmla="*/ 278 w 351"/>
                <a:gd name="T31" fmla="*/ 43 h 157"/>
                <a:gd name="T32" fmla="*/ 243 w 351"/>
                <a:gd name="T33" fmla="*/ 31 h 157"/>
                <a:gd name="T34" fmla="*/ 214 w 351"/>
                <a:gd name="T35" fmla="*/ 44 h 157"/>
                <a:gd name="T36" fmla="*/ 199 w 351"/>
                <a:gd name="T37" fmla="*/ 70 h 157"/>
                <a:gd name="T38" fmla="*/ 163 w 351"/>
                <a:gd name="T39" fmla="*/ 86 h 157"/>
                <a:gd name="T40" fmla="*/ 154 w 351"/>
                <a:gd name="T41" fmla="*/ 95 h 157"/>
                <a:gd name="T42" fmla="*/ 188 w 351"/>
                <a:gd name="T43" fmla="*/ 141 h 157"/>
                <a:gd name="T44" fmla="*/ 159 w 351"/>
                <a:gd name="T45" fmla="*/ 157 h 157"/>
                <a:gd name="T46" fmla="*/ 146 w 351"/>
                <a:gd name="T47" fmla="*/ 134 h 157"/>
                <a:gd name="T48" fmla="*/ 131 w 351"/>
                <a:gd name="T49" fmla="*/ 141 h 157"/>
                <a:gd name="T50" fmla="*/ 121 w 351"/>
                <a:gd name="T51" fmla="*/ 116 h 157"/>
                <a:gd name="T52" fmla="*/ 93 w 351"/>
                <a:gd name="T53" fmla="*/ 122 h 157"/>
                <a:gd name="T54" fmla="*/ 71 w 351"/>
                <a:gd name="T55" fmla="*/ 106 h 157"/>
                <a:gd name="T56" fmla="*/ 31 w 351"/>
                <a:gd name="T57" fmla="*/ 98 h 157"/>
                <a:gd name="T58" fmla="*/ 1 w 351"/>
                <a:gd name="T59" fmla="*/ 107 h 157"/>
                <a:gd name="T60" fmla="*/ 3 w 351"/>
                <a:gd name="T61" fmla="*/ 91 h 157"/>
                <a:gd name="T62" fmla="*/ 0 w 351"/>
                <a:gd name="T63" fmla="*/ 27 h 15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351"/>
                <a:gd name="T97" fmla="*/ 0 h 157"/>
                <a:gd name="T98" fmla="*/ 351 w 351"/>
                <a:gd name="T99" fmla="*/ 157 h 15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351" h="157">
                  <a:moveTo>
                    <a:pt x="0" y="27"/>
                  </a:moveTo>
                  <a:lnTo>
                    <a:pt x="48" y="78"/>
                  </a:lnTo>
                  <a:lnTo>
                    <a:pt x="57" y="35"/>
                  </a:lnTo>
                  <a:lnTo>
                    <a:pt x="91" y="70"/>
                  </a:lnTo>
                  <a:lnTo>
                    <a:pt x="129" y="65"/>
                  </a:lnTo>
                  <a:lnTo>
                    <a:pt x="197" y="7"/>
                  </a:lnTo>
                  <a:lnTo>
                    <a:pt x="245" y="0"/>
                  </a:lnTo>
                  <a:lnTo>
                    <a:pt x="293" y="5"/>
                  </a:lnTo>
                  <a:lnTo>
                    <a:pt x="328" y="24"/>
                  </a:lnTo>
                  <a:lnTo>
                    <a:pt x="351" y="57"/>
                  </a:lnTo>
                  <a:lnTo>
                    <a:pt x="341" y="66"/>
                  </a:lnTo>
                  <a:lnTo>
                    <a:pt x="337" y="95"/>
                  </a:lnTo>
                  <a:lnTo>
                    <a:pt x="293" y="114"/>
                  </a:lnTo>
                  <a:lnTo>
                    <a:pt x="281" y="95"/>
                  </a:lnTo>
                  <a:lnTo>
                    <a:pt x="284" y="72"/>
                  </a:lnTo>
                  <a:lnTo>
                    <a:pt x="278" y="43"/>
                  </a:lnTo>
                  <a:lnTo>
                    <a:pt x="243" y="31"/>
                  </a:lnTo>
                  <a:lnTo>
                    <a:pt x="214" y="44"/>
                  </a:lnTo>
                  <a:lnTo>
                    <a:pt x="199" y="70"/>
                  </a:lnTo>
                  <a:lnTo>
                    <a:pt x="163" y="86"/>
                  </a:lnTo>
                  <a:lnTo>
                    <a:pt x="154" y="95"/>
                  </a:lnTo>
                  <a:lnTo>
                    <a:pt x="188" y="141"/>
                  </a:lnTo>
                  <a:lnTo>
                    <a:pt x="159" y="157"/>
                  </a:lnTo>
                  <a:lnTo>
                    <a:pt x="146" y="134"/>
                  </a:lnTo>
                  <a:lnTo>
                    <a:pt x="131" y="141"/>
                  </a:lnTo>
                  <a:lnTo>
                    <a:pt x="121" y="116"/>
                  </a:lnTo>
                  <a:lnTo>
                    <a:pt x="93" y="122"/>
                  </a:lnTo>
                  <a:lnTo>
                    <a:pt x="71" y="106"/>
                  </a:lnTo>
                  <a:lnTo>
                    <a:pt x="31" y="98"/>
                  </a:lnTo>
                  <a:lnTo>
                    <a:pt x="1" y="107"/>
                  </a:lnTo>
                  <a:lnTo>
                    <a:pt x="3" y="9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  <p:sp>
          <p:nvSpPr>
            <p:cNvPr id="109" name="Freeform 128"/>
            <p:cNvSpPr>
              <a:spLocks/>
            </p:cNvSpPr>
            <p:nvPr/>
          </p:nvSpPr>
          <p:spPr bwMode="auto">
            <a:xfrm>
              <a:off x="1346" y="2564"/>
              <a:ext cx="351" cy="157"/>
            </a:xfrm>
            <a:custGeom>
              <a:avLst/>
              <a:gdLst>
                <a:gd name="T0" fmla="*/ 0 w 351"/>
                <a:gd name="T1" fmla="*/ 27 h 157"/>
                <a:gd name="T2" fmla="*/ 48 w 351"/>
                <a:gd name="T3" fmla="*/ 78 h 157"/>
                <a:gd name="T4" fmla="*/ 57 w 351"/>
                <a:gd name="T5" fmla="*/ 35 h 157"/>
                <a:gd name="T6" fmla="*/ 91 w 351"/>
                <a:gd name="T7" fmla="*/ 70 h 157"/>
                <a:gd name="T8" fmla="*/ 129 w 351"/>
                <a:gd name="T9" fmla="*/ 65 h 157"/>
                <a:gd name="T10" fmla="*/ 197 w 351"/>
                <a:gd name="T11" fmla="*/ 7 h 157"/>
                <a:gd name="T12" fmla="*/ 245 w 351"/>
                <a:gd name="T13" fmla="*/ 0 h 157"/>
                <a:gd name="T14" fmla="*/ 293 w 351"/>
                <a:gd name="T15" fmla="*/ 5 h 157"/>
                <a:gd name="T16" fmla="*/ 328 w 351"/>
                <a:gd name="T17" fmla="*/ 24 h 157"/>
                <a:gd name="T18" fmla="*/ 351 w 351"/>
                <a:gd name="T19" fmla="*/ 57 h 157"/>
                <a:gd name="T20" fmla="*/ 341 w 351"/>
                <a:gd name="T21" fmla="*/ 66 h 157"/>
                <a:gd name="T22" fmla="*/ 337 w 351"/>
                <a:gd name="T23" fmla="*/ 95 h 157"/>
                <a:gd name="T24" fmla="*/ 293 w 351"/>
                <a:gd name="T25" fmla="*/ 114 h 157"/>
                <a:gd name="T26" fmla="*/ 281 w 351"/>
                <a:gd name="T27" fmla="*/ 95 h 157"/>
                <a:gd name="T28" fmla="*/ 284 w 351"/>
                <a:gd name="T29" fmla="*/ 72 h 157"/>
                <a:gd name="T30" fmla="*/ 278 w 351"/>
                <a:gd name="T31" fmla="*/ 43 h 157"/>
                <a:gd name="T32" fmla="*/ 243 w 351"/>
                <a:gd name="T33" fmla="*/ 31 h 157"/>
                <a:gd name="T34" fmla="*/ 214 w 351"/>
                <a:gd name="T35" fmla="*/ 44 h 157"/>
                <a:gd name="T36" fmla="*/ 199 w 351"/>
                <a:gd name="T37" fmla="*/ 70 h 157"/>
                <a:gd name="T38" fmla="*/ 163 w 351"/>
                <a:gd name="T39" fmla="*/ 86 h 157"/>
                <a:gd name="T40" fmla="*/ 154 w 351"/>
                <a:gd name="T41" fmla="*/ 95 h 157"/>
                <a:gd name="T42" fmla="*/ 188 w 351"/>
                <a:gd name="T43" fmla="*/ 141 h 157"/>
                <a:gd name="T44" fmla="*/ 159 w 351"/>
                <a:gd name="T45" fmla="*/ 157 h 157"/>
                <a:gd name="T46" fmla="*/ 146 w 351"/>
                <a:gd name="T47" fmla="*/ 134 h 157"/>
                <a:gd name="T48" fmla="*/ 131 w 351"/>
                <a:gd name="T49" fmla="*/ 141 h 157"/>
                <a:gd name="T50" fmla="*/ 121 w 351"/>
                <a:gd name="T51" fmla="*/ 116 h 157"/>
                <a:gd name="T52" fmla="*/ 93 w 351"/>
                <a:gd name="T53" fmla="*/ 122 h 157"/>
                <a:gd name="T54" fmla="*/ 71 w 351"/>
                <a:gd name="T55" fmla="*/ 106 h 157"/>
                <a:gd name="T56" fmla="*/ 31 w 351"/>
                <a:gd name="T57" fmla="*/ 98 h 157"/>
                <a:gd name="T58" fmla="*/ 1 w 351"/>
                <a:gd name="T59" fmla="*/ 107 h 157"/>
                <a:gd name="T60" fmla="*/ 3 w 351"/>
                <a:gd name="T61" fmla="*/ 91 h 157"/>
                <a:gd name="T62" fmla="*/ 0 w 351"/>
                <a:gd name="T63" fmla="*/ 27 h 15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351"/>
                <a:gd name="T97" fmla="*/ 0 h 157"/>
                <a:gd name="T98" fmla="*/ 351 w 351"/>
                <a:gd name="T99" fmla="*/ 157 h 15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351" h="157">
                  <a:moveTo>
                    <a:pt x="0" y="27"/>
                  </a:moveTo>
                  <a:lnTo>
                    <a:pt x="48" y="78"/>
                  </a:lnTo>
                  <a:lnTo>
                    <a:pt x="57" y="35"/>
                  </a:lnTo>
                  <a:lnTo>
                    <a:pt x="91" y="70"/>
                  </a:lnTo>
                  <a:lnTo>
                    <a:pt x="129" y="65"/>
                  </a:lnTo>
                  <a:lnTo>
                    <a:pt x="197" y="7"/>
                  </a:lnTo>
                  <a:lnTo>
                    <a:pt x="245" y="0"/>
                  </a:lnTo>
                  <a:lnTo>
                    <a:pt x="293" y="5"/>
                  </a:lnTo>
                  <a:lnTo>
                    <a:pt x="328" y="24"/>
                  </a:lnTo>
                  <a:lnTo>
                    <a:pt x="351" y="57"/>
                  </a:lnTo>
                  <a:lnTo>
                    <a:pt x="341" y="66"/>
                  </a:lnTo>
                  <a:lnTo>
                    <a:pt x="337" y="95"/>
                  </a:lnTo>
                  <a:lnTo>
                    <a:pt x="293" y="114"/>
                  </a:lnTo>
                  <a:lnTo>
                    <a:pt x="281" y="95"/>
                  </a:lnTo>
                  <a:lnTo>
                    <a:pt x="284" y="72"/>
                  </a:lnTo>
                  <a:lnTo>
                    <a:pt x="278" y="43"/>
                  </a:lnTo>
                  <a:lnTo>
                    <a:pt x="243" y="31"/>
                  </a:lnTo>
                  <a:lnTo>
                    <a:pt x="214" y="44"/>
                  </a:lnTo>
                  <a:lnTo>
                    <a:pt x="199" y="70"/>
                  </a:lnTo>
                  <a:lnTo>
                    <a:pt x="163" y="86"/>
                  </a:lnTo>
                  <a:lnTo>
                    <a:pt x="154" y="95"/>
                  </a:lnTo>
                  <a:lnTo>
                    <a:pt x="188" y="141"/>
                  </a:lnTo>
                  <a:lnTo>
                    <a:pt x="159" y="157"/>
                  </a:lnTo>
                  <a:lnTo>
                    <a:pt x="146" y="134"/>
                  </a:lnTo>
                  <a:lnTo>
                    <a:pt x="131" y="141"/>
                  </a:lnTo>
                  <a:lnTo>
                    <a:pt x="121" y="116"/>
                  </a:lnTo>
                  <a:lnTo>
                    <a:pt x="93" y="122"/>
                  </a:lnTo>
                  <a:lnTo>
                    <a:pt x="71" y="106"/>
                  </a:lnTo>
                  <a:lnTo>
                    <a:pt x="31" y="98"/>
                  </a:lnTo>
                  <a:lnTo>
                    <a:pt x="1" y="107"/>
                  </a:lnTo>
                  <a:lnTo>
                    <a:pt x="3" y="9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12700" cap="rnd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</p:grpSp>
      <p:grpSp>
        <p:nvGrpSpPr>
          <p:cNvPr id="95" name="Group 129"/>
          <p:cNvGrpSpPr>
            <a:grpSpLocks/>
          </p:cNvGrpSpPr>
          <p:nvPr/>
        </p:nvGrpSpPr>
        <p:grpSpPr bwMode="auto">
          <a:xfrm>
            <a:off x="4495810" y="4159232"/>
            <a:ext cx="577850" cy="349250"/>
            <a:chOff x="1101" y="2854"/>
            <a:chExt cx="364" cy="220"/>
          </a:xfrm>
          <a:solidFill>
            <a:schemeClr val="bg1">
              <a:lumMod val="85000"/>
            </a:schemeClr>
          </a:solidFill>
        </p:grpSpPr>
        <p:sp>
          <p:nvSpPr>
            <p:cNvPr id="111" name="Freeform 130"/>
            <p:cNvSpPr>
              <a:spLocks/>
            </p:cNvSpPr>
            <p:nvPr/>
          </p:nvSpPr>
          <p:spPr bwMode="auto">
            <a:xfrm>
              <a:off x="1101" y="2854"/>
              <a:ext cx="364" cy="220"/>
            </a:xfrm>
            <a:custGeom>
              <a:avLst/>
              <a:gdLst>
                <a:gd name="T0" fmla="*/ 19 w 364"/>
                <a:gd name="T1" fmla="*/ 9 h 220"/>
                <a:gd name="T2" fmla="*/ 30 w 364"/>
                <a:gd name="T3" fmla="*/ 23 h 220"/>
                <a:gd name="T4" fmla="*/ 30 w 364"/>
                <a:gd name="T5" fmla="*/ 42 h 220"/>
                <a:gd name="T6" fmla="*/ 40 w 364"/>
                <a:gd name="T7" fmla="*/ 49 h 220"/>
                <a:gd name="T8" fmla="*/ 57 w 364"/>
                <a:gd name="T9" fmla="*/ 47 h 220"/>
                <a:gd name="T10" fmla="*/ 57 w 364"/>
                <a:gd name="T11" fmla="*/ 11 h 220"/>
                <a:gd name="T12" fmla="*/ 85 w 364"/>
                <a:gd name="T13" fmla="*/ 0 h 220"/>
                <a:gd name="T14" fmla="*/ 120 w 364"/>
                <a:gd name="T15" fmla="*/ 2 h 220"/>
                <a:gd name="T16" fmla="*/ 140 w 364"/>
                <a:gd name="T17" fmla="*/ 11 h 220"/>
                <a:gd name="T18" fmla="*/ 177 w 364"/>
                <a:gd name="T19" fmla="*/ 11 h 220"/>
                <a:gd name="T20" fmla="*/ 198 w 364"/>
                <a:gd name="T21" fmla="*/ 17 h 220"/>
                <a:gd name="T22" fmla="*/ 296 w 364"/>
                <a:gd name="T23" fmla="*/ 5 h 220"/>
                <a:gd name="T24" fmla="*/ 281 w 364"/>
                <a:gd name="T25" fmla="*/ 19 h 220"/>
                <a:gd name="T26" fmla="*/ 296 w 364"/>
                <a:gd name="T27" fmla="*/ 23 h 220"/>
                <a:gd name="T28" fmla="*/ 311 w 364"/>
                <a:gd name="T29" fmla="*/ 32 h 220"/>
                <a:gd name="T30" fmla="*/ 326 w 364"/>
                <a:gd name="T31" fmla="*/ 36 h 220"/>
                <a:gd name="T32" fmla="*/ 326 w 364"/>
                <a:gd name="T33" fmla="*/ 52 h 220"/>
                <a:gd name="T34" fmla="*/ 364 w 364"/>
                <a:gd name="T35" fmla="*/ 59 h 220"/>
                <a:gd name="T36" fmla="*/ 338 w 364"/>
                <a:gd name="T37" fmla="*/ 74 h 220"/>
                <a:gd name="T38" fmla="*/ 338 w 364"/>
                <a:gd name="T39" fmla="*/ 76 h 220"/>
                <a:gd name="T40" fmla="*/ 347 w 364"/>
                <a:gd name="T41" fmla="*/ 85 h 220"/>
                <a:gd name="T42" fmla="*/ 338 w 364"/>
                <a:gd name="T43" fmla="*/ 90 h 220"/>
                <a:gd name="T44" fmla="*/ 326 w 364"/>
                <a:gd name="T45" fmla="*/ 89 h 220"/>
                <a:gd name="T46" fmla="*/ 319 w 364"/>
                <a:gd name="T47" fmla="*/ 100 h 220"/>
                <a:gd name="T48" fmla="*/ 321 w 364"/>
                <a:gd name="T49" fmla="*/ 112 h 220"/>
                <a:gd name="T50" fmla="*/ 331 w 364"/>
                <a:gd name="T51" fmla="*/ 125 h 220"/>
                <a:gd name="T52" fmla="*/ 341 w 364"/>
                <a:gd name="T53" fmla="*/ 125 h 220"/>
                <a:gd name="T54" fmla="*/ 336 w 364"/>
                <a:gd name="T55" fmla="*/ 135 h 220"/>
                <a:gd name="T56" fmla="*/ 331 w 364"/>
                <a:gd name="T57" fmla="*/ 137 h 220"/>
                <a:gd name="T58" fmla="*/ 324 w 364"/>
                <a:gd name="T59" fmla="*/ 144 h 220"/>
                <a:gd name="T60" fmla="*/ 307 w 364"/>
                <a:gd name="T61" fmla="*/ 144 h 220"/>
                <a:gd name="T62" fmla="*/ 288 w 364"/>
                <a:gd name="T63" fmla="*/ 148 h 220"/>
                <a:gd name="T64" fmla="*/ 246 w 364"/>
                <a:gd name="T65" fmla="*/ 148 h 220"/>
                <a:gd name="T66" fmla="*/ 233 w 364"/>
                <a:gd name="T67" fmla="*/ 146 h 220"/>
                <a:gd name="T68" fmla="*/ 218 w 364"/>
                <a:gd name="T69" fmla="*/ 139 h 220"/>
                <a:gd name="T70" fmla="*/ 218 w 364"/>
                <a:gd name="T71" fmla="*/ 144 h 220"/>
                <a:gd name="T72" fmla="*/ 226 w 364"/>
                <a:gd name="T73" fmla="*/ 163 h 220"/>
                <a:gd name="T74" fmla="*/ 238 w 364"/>
                <a:gd name="T75" fmla="*/ 178 h 220"/>
                <a:gd name="T76" fmla="*/ 248 w 364"/>
                <a:gd name="T77" fmla="*/ 190 h 220"/>
                <a:gd name="T78" fmla="*/ 229 w 364"/>
                <a:gd name="T79" fmla="*/ 203 h 220"/>
                <a:gd name="T80" fmla="*/ 223 w 364"/>
                <a:gd name="T81" fmla="*/ 209 h 220"/>
                <a:gd name="T82" fmla="*/ 220 w 364"/>
                <a:gd name="T83" fmla="*/ 213 h 220"/>
                <a:gd name="T84" fmla="*/ 210 w 364"/>
                <a:gd name="T85" fmla="*/ 220 h 220"/>
                <a:gd name="T86" fmla="*/ 201 w 364"/>
                <a:gd name="T87" fmla="*/ 220 h 220"/>
                <a:gd name="T88" fmla="*/ 170 w 364"/>
                <a:gd name="T89" fmla="*/ 213 h 220"/>
                <a:gd name="T90" fmla="*/ 165 w 364"/>
                <a:gd name="T91" fmla="*/ 182 h 220"/>
                <a:gd name="T92" fmla="*/ 141 w 364"/>
                <a:gd name="T93" fmla="*/ 158 h 220"/>
                <a:gd name="T94" fmla="*/ 128 w 364"/>
                <a:gd name="T95" fmla="*/ 139 h 220"/>
                <a:gd name="T96" fmla="*/ 130 w 364"/>
                <a:gd name="T97" fmla="*/ 129 h 220"/>
                <a:gd name="T98" fmla="*/ 140 w 364"/>
                <a:gd name="T99" fmla="*/ 123 h 220"/>
                <a:gd name="T100" fmla="*/ 140 w 364"/>
                <a:gd name="T101" fmla="*/ 112 h 220"/>
                <a:gd name="T102" fmla="*/ 128 w 364"/>
                <a:gd name="T103" fmla="*/ 106 h 220"/>
                <a:gd name="T104" fmla="*/ 108 w 364"/>
                <a:gd name="T105" fmla="*/ 111 h 220"/>
                <a:gd name="T106" fmla="*/ 87 w 364"/>
                <a:gd name="T107" fmla="*/ 99 h 220"/>
                <a:gd name="T108" fmla="*/ 28 w 364"/>
                <a:gd name="T109" fmla="*/ 87 h 220"/>
                <a:gd name="T110" fmla="*/ 4 w 364"/>
                <a:gd name="T111" fmla="*/ 59 h 220"/>
                <a:gd name="T112" fmla="*/ 0 w 364"/>
                <a:gd name="T113" fmla="*/ 43 h 220"/>
                <a:gd name="T114" fmla="*/ 9 w 364"/>
                <a:gd name="T115" fmla="*/ 19 h 220"/>
                <a:gd name="T116" fmla="*/ 19 w 364"/>
                <a:gd name="T117" fmla="*/ 9 h 220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364"/>
                <a:gd name="T178" fmla="*/ 0 h 220"/>
                <a:gd name="T179" fmla="*/ 364 w 364"/>
                <a:gd name="T180" fmla="*/ 220 h 220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364" h="220">
                  <a:moveTo>
                    <a:pt x="19" y="9"/>
                  </a:moveTo>
                  <a:lnTo>
                    <a:pt x="30" y="23"/>
                  </a:lnTo>
                  <a:lnTo>
                    <a:pt x="30" y="42"/>
                  </a:lnTo>
                  <a:lnTo>
                    <a:pt x="40" y="49"/>
                  </a:lnTo>
                  <a:lnTo>
                    <a:pt x="57" y="47"/>
                  </a:lnTo>
                  <a:lnTo>
                    <a:pt x="57" y="11"/>
                  </a:lnTo>
                  <a:lnTo>
                    <a:pt x="85" y="0"/>
                  </a:lnTo>
                  <a:lnTo>
                    <a:pt x="120" y="2"/>
                  </a:lnTo>
                  <a:lnTo>
                    <a:pt x="140" y="11"/>
                  </a:lnTo>
                  <a:lnTo>
                    <a:pt x="177" y="11"/>
                  </a:lnTo>
                  <a:lnTo>
                    <a:pt x="198" y="17"/>
                  </a:lnTo>
                  <a:lnTo>
                    <a:pt x="296" y="5"/>
                  </a:lnTo>
                  <a:lnTo>
                    <a:pt x="281" y="19"/>
                  </a:lnTo>
                  <a:lnTo>
                    <a:pt x="296" y="23"/>
                  </a:lnTo>
                  <a:lnTo>
                    <a:pt x="311" y="32"/>
                  </a:lnTo>
                  <a:lnTo>
                    <a:pt x="326" y="36"/>
                  </a:lnTo>
                  <a:lnTo>
                    <a:pt x="326" y="52"/>
                  </a:lnTo>
                  <a:lnTo>
                    <a:pt x="364" y="59"/>
                  </a:lnTo>
                  <a:lnTo>
                    <a:pt x="338" y="74"/>
                  </a:lnTo>
                  <a:lnTo>
                    <a:pt x="338" y="76"/>
                  </a:lnTo>
                  <a:lnTo>
                    <a:pt x="347" y="85"/>
                  </a:lnTo>
                  <a:lnTo>
                    <a:pt x="338" y="90"/>
                  </a:lnTo>
                  <a:lnTo>
                    <a:pt x="326" y="89"/>
                  </a:lnTo>
                  <a:lnTo>
                    <a:pt x="319" y="100"/>
                  </a:lnTo>
                  <a:lnTo>
                    <a:pt x="321" y="112"/>
                  </a:lnTo>
                  <a:lnTo>
                    <a:pt x="331" y="125"/>
                  </a:lnTo>
                  <a:lnTo>
                    <a:pt x="341" y="125"/>
                  </a:lnTo>
                  <a:lnTo>
                    <a:pt x="336" y="135"/>
                  </a:lnTo>
                  <a:lnTo>
                    <a:pt x="331" y="137"/>
                  </a:lnTo>
                  <a:lnTo>
                    <a:pt x="324" y="144"/>
                  </a:lnTo>
                  <a:lnTo>
                    <a:pt x="307" y="144"/>
                  </a:lnTo>
                  <a:lnTo>
                    <a:pt x="288" y="148"/>
                  </a:lnTo>
                  <a:lnTo>
                    <a:pt x="246" y="148"/>
                  </a:lnTo>
                  <a:lnTo>
                    <a:pt x="233" y="146"/>
                  </a:lnTo>
                  <a:lnTo>
                    <a:pt x="218" y="139"/>
                  </a:lnTo>
                  <a:lnTo>
                    <a:pt x="218" y="144"/>
                  </a:lnTo>
                  <a:lnTo>
                    <a:pt x="226" y="163"/>
                  </a:lnTo>
                  <a:lnTo>
                    <a:pt x="238" y="178"/>
                  </a:lnTo>
                  <a:lnTo>
                    <a:pt x="248" y="190"/>
                  </a:lnTo>
                  <a:lnTo>
                    <a:pt x="229" y="203"/>
                  </a:lnTo>
                  <a:lnTo>
                    <a:pt x="223" y="209"/>
                  </a:lnTo>
                  <a:lnTo>
                    <a:pt x="220" y="213"/>
                  </a:lnTo>
                  <a:lnTo>
                    <a:pt x="210" y="220"/>
                  </a:lnTo>
                  <a:lnTo>
                    <a:pt x="201" y="220"/>
                  </a:lnTo>
                  <a:lnTo>
                    <a:pt x="170" y="213"/>
                  </a:lnTo>
                  <a:lnTo>
                    <a:pt x="165" y="182"/>
                  </a:lnTo>
                  <a:lnTo>
                    <a:pt x="141" y="158"/>
                  </a:lnTo>
                  <a:lnTo>
                    <a:pt x="128" y="139"/>
                  </a:lnTo>
                  <a:lnTo>
                    <a:pt x="130" y="129"/>
                  </a:lnTo>
                  <a:lnTo>
                    <a:pt x="140" y="123"/>
                  </a:lnTo>
                  <a:lnTo>
                    <a:pt x="140" y="112"/>
                  </a:lnTo>
                  <a:lnTo>
                    <a:pt x="128" y="106"/>
                  </a:lnTo>
                  <a:lnTo>
                    <a:pt x="108" y="111"/>
                  </a:lnTo>
                  <a:lnTo>
                    <a:pt x="87" y="99"/>
                  </a:lnTo>
                  <a:lnTo>
                    <a:pt x="28" y="87"/>
                  </a:lnTo>
                  <a:lnTo>
                    <a:pt x="4" y="59"/>
                  </a:lnTo>
                  <a:lnTo>
                    <a:pt x="0" y="43"/>
                  </a:lnTo>
                  <a:lnTo>
                    <a:pt x="9" y="19"/>
                  </a:lnTo>
                  <a:lnTo>
                    <a:pt x="19" y="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  <p:sp>
          <p:nvSpPr>
            <p:cNvPr id="112" name="Freeform 131"/>
            <p:cNvSpPr>
              <a:spLocks/>
            </p:cNvSpPr>
            <p:nvPr/>
          </p:nvSpPr>
          <p:spPr bwMode="auto">
            <a:xfrm>
              <a:off x="1101" y="2854"/>
              <a:ext cx="364" cy="220"/>
            </a:xfrm>
            <a:custGeom>
              <a:avLst/>
              <a:gdLst>
                <a:gd name="T0" fmla="*/ 19 w 364"/>
                <a:gd name="T1" fmla="*/ 9 h 220"/>
                <a:gd name="T2" fmla="*/ 30 w 364"/>
                <a:gd name="T3" fmla="*/ 23 h 220"/>
                <a:gd name="T4" fmla="*/ 30 w 364"/>
                <a:gd name="T5" fmla="*/ 42 h 220"/>
                <a:gd name="T6" fmla="*/ 40 w 364"/>
                <a:gd name="T7" fmla="*/ 49 h 220"/>
                <a:gd name="T8" fmla="*/ 57 w 364"/>
                <a:gd name="T9" fmla="*/ 47 h 220"/>
                <a:gd name="T10" fmla="*/ 57 w 364"/>
                <a:gd name="T11" fmla="*/ 11 h 220"/>
                <a:gd name="T12" fmla="*/ 85 w 364"/>
                <a:gd name="T13" fmla="*/ 0 h 220"/>
                <a:gd name="T14" fmla="*/ 120 w 364"/>
                <a:gd name="T15" fmla="*/ 2 h 220"/>
                <a:gd name="T16" fmla="*/ 140 w 364"/>
                <a:gd name="T17" fmla="*/ 11 h 220"/>
                <a:gd name="T18" fmla="*/ 177 w 364"/>
                <a:gd name="T19" fmla="*/ 11 h 220"/>
                <a:gd name="T20" fmla="*/ 198 w 364"/>
                <a:gd name="T21" fmla="*/ 17 h 220"/>
                <a:gd name="T22" fmla="*/ 296 w 364"/>
                <a:gd name="T23" fmla="*/ 5 h 220"/>
                <a:gd name="T24" fmla="*/ 281 w 364"/>
                <a:gd name="T25" fmla="*/ 19 h 220"/>
                <a:gd name="T26" fmla="*/ 296 w 364"/>
                <a:gd name="T27" fmla="*/ 23 h 220"/>
                <a:gd name="T28" fmla="*/ 311 w 364"/>
                <a:gd name="T29" fmla="*/ 32 h 220"/>
                <a:gd name="T30" fmla="*/ 326 w 364"/>
                <a:gd name="T31" fmla="*/ 36 h 220"/>
                <a:gd name="T32" fmla="*/ 326 w 364"/>
                <a:gd name="T33" fmla="*/ 52 h 220"/>
                <a:gd name="T34" fmla="*/ 364 w 364"/>
                <a:gd name="T35" fmla="*/ 59 h 220"/>
                <a:gd name="T36" fmla="*/ 338 w 364"/>
                <a:gd name="T37" fmla="*/ 74 h 220"/>
                <a:gd name="T38" fmla="*/ 338 w 364"/>
                <a:gd name="T39" fmla="*/ 76 h 220"/>
                <a:gd name="T40" fmla="*/ 347 w 364"/>
                <a:gd name="T41" fmla="*/ 85 h 220"/>
                <a:gd name="T42" fmla="*/ 338 w 364"/>
                <a:gd name="T43" fmla="*/ 90 h 220"/>
                <a:gd name="T44" fmla="*/ 326 w 364"/>
                <a:gd name="T45" fmla="*/ 89 h 220"/>
                <a:gd name="T46" fmla="*/ 319 w 364"/>
                <a:gd name="T47" fmla="*/ 100 h 220"/>
                <a:gd name="T48" fmla="*/ 321 w 364"/>
                <a:gd name="T49" fmla="*/ 112 h 220"/>
                <a:gd name="T50" fmla="*/ 331 w 364"/>
                <a:gd name="T51" fmla="*/ 125 h 220"/>
                <a:gd name="T52" fmla="*/ 341 w 364"/>
                <a:gd name="T53" fmla="*/ 125 h 220"/>
                <a:gd name="T54" fmla="*/ 336 w 364"/>
                <a:gd name="T55" fmla="*/ 135 h 220"/>
                <a:gd name="T56" fmla="*/ 331 w 364"/>
                <a:gd name="T57" fmla="*/ 137 h 220"/>
                <a:gd name="T58" fmla="*/ 324 w 364"/>
                <a:gd name="T59" fmla="*/ 144 h 220"/>
                <a:gd name="T60" fmla="*/ 307 w 364"/>
                <a:gd name="T61" fmla="*/ 144 h 220"/>
                <a:gd name="T62" fmla="*/ 288 w 364"/>
                <a:gd name="T63" fmla="*/ 148 h 220"/>
                <a:gd name="T64" fmla="*/ 246 w 364"/>
                <a:gd name="T65" fmla="*/ 148 h 220"/>
                <a:gd name="T66" fmla="*/ 233 w 364"/>
                <a:gd name="T67" fmla="*/ 146 h 220"/>
                <a:gd name="T68" fmla="*/ 218 w 364"/>
                <a:gd name="T69" fmla="*/ 139 h 220"/>
                <a:gd name="T70" fmla="*/ 218 w 364"/>
                <a:gd name="T71" fmla="*/ 144 h 220"/>
                <a:gd name="T72" fmla="*/ 226 w 364"/>
                <a:gd name="T73" fmla="*/ 163 h 220"/>
                <a:gd name="T74" fmla="*/ 238 w 364"/>
                <a:gd name="T75" fmla="*/ 178 h 220"/>
                <a:gd name="T76" fmla="*/ 248 w 364"/>
                <a:gd name="T77" fmla="*/ 190 h 220"/>
                <a:gd name="T78" fmla="*/ 229 w 364"/>
                <a:gd name="T79" fmla="*/ 203 h 220"/>
                <a:gd name="T80" fmla="*/ 223 w 364"/>
                <a:gd name="T81" fmla="*/ 209 h 220"/>
                <a:gd name="T82" fmla="*/ 220 w 364"/>
                <a:gd name="T83" fmla="*/ 213 h 220"/>
                <a:gd name="T84" fmla="*/ 210 w 364"/>
                <a:gd name="T85" fmla="*/ 220 h 220"/>
                <a:gd name="T86" fmla="*/ 201 w 364"/>
                <a:gd name="T87" fmla="*/ 220 h 220"/>
                <a:gd name="T88" fmla="*/ 170 w 364"/>
                <a:gd name="T89" fmla="*/ 213 h 220"/>
                <a:gd name="T90" fmla="*/ 165 w 364"/>
                <a:gd name="T91" fmla="*/ 182 h 220"/>
                <a:gd name="T92" fmla="*/ 141 w 364"/>
                <a:gd name="T93" fmla="*/ 158 h 220"/>
                <a:gd name="T94" fmla="*/ 128 w 364"/>
                <a:gd name="T95" fmla="*/ 139 h 220"/>
                <a:gd name="T96" fmla="*/ 130 w 364"/>
                <a:gd name="T97" fmla="*/ 129 h 220"/>
                <a:gd name="T98" fmla="*/ 140 w 364"/>
                <a:gd name="T99" fmla="*/ 123 h 220"/>
                <a:gd name="T100" fmla="*/ 140 w 364"/>
                <a:gd name="T101" fmla="*/ 112 h 220"/>
                <a:gd name="T102" fmla="*/ 128 w 364"/>
                <a:gd name="T103" fmla="*/ 106 h 220"/>
                <a:gd name="T104" fmla="*/ 108 w 364"/>
                <a:gd name="T105" fmla="*/ 111 h 220"/>
                <a:gd name="T106" fmla="*/ 87 w 364"/>
                <a:gd name="T107" fmla="*/ 99 h 220"/>
                <a:gd name="T108" fmla="*/ 28 w 364"/>
                <a:gd name="T109" fmla="*/ 87 h 220"/>
                <a:gd name="T110" fmla="*/ 4 w 364"/>
                <a:gd name="T111" fmla="*/ 59 h 220"/>
                <a:gd name="T112" fmla="*/ 0 w 364"/>
                <a:gd name="T113" fmla="*/ 43 h 220"/>
                <a:gd name="T114" fmla="*/ 9 w 364"/>
                <a:gd name="T115" fmla="*/ 19 h 220"/>
                <a:gd name="T116" fmla="*/ 19 w 364"/>
                <a:gd name="T117" fmla="*/ 9 h 220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364"/>
                <a:gd name="T178" fmla="*/ 0 h 220"/>
                <a:gd name="T179" fmla="*/ 364 w 364"/>
                <a:gd name="T180" fmla="*/ 220 h 220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364" h="220">
                  <a:moveTo>
                    <a:pt x="19" y="9"/>
                  </a:moveTo>
                  <a:lnTo>
                    <a:pt x="30" y="23"/>
                  </a:lnTo>
                  <a:lnTo>
                    <a:pt x="30" y="42"/>
                  </a:lnTo>
                  <a:lnTo>
                    <a:pt x="40" y="49"/>
                  </a:lnTo>
                  <a:lnTo>
                    <a:pt x="57" y="47"/>
                  </a:lnTo>
                  <a:lnTo>
                    <a:pt x="57" y="11"/>
                  </a:lnTo>
                  <a:lnTo>
                    <a:pt x="85" y="0"/>
                  </a:lnTo>
                  <a:lnTo>
                    <a:pt x="120" y="2"/>
                  </a:lnTo>
                  <a:lnTo>
                    <a:pt x="140" y="11"/>
                  </a:lnTo>
                  <a:lnTo>
                    <a:pt x="177" y="11"/>
                  </a:lnTo>
                  <a:lnTo>
                    <a:pt x="198" y="17"/>
                  </a:lnTo>
                  <a:lnTo>
                    <a:pt x="296" y="5"/>
                  </a:lnTo>
                  <a:lnTo>
                    <a:pt x="281" y="19"/>
                  </a:lnTo>
                  <a:lnTo>
                    <a:pt x="296" y="23"/>
                  </a:lnTo>
                  <a:lnTo>
                    <a:pt x="311" y="32"/>
                  </a:lnTo>
                  <a:lnTo>
                    <a:pt x="326" y="36"/>
                  </a:lnTo>
                  <a:lnTo>
                    <a:pt x="326" y="52"/>
                  </a:lnTo>
                  <a:lnTo>
                    <a:pt x="364" y="59"/>
                  </a:lnTo>
                  <a:lnTo>
                    <a:pt x="338" y="74"/>
                  </a:lnTo>
                  <a:lnTo>
                    <a:pt x="338" y="76"/>
                  </a:lnTo>
                  <a:lnTo>
                    <a:pt x="347" y="85"/>
                  </a:lnTo>
                  <a:lnTo>
                    <a:pt x="338" y="90"/>
                  </a:lnTo>
                  <a:lnTo>
                    <a:pt x="326" y="89"/>
                  </a:lnTo>
                  <a:lnTo>
                    <a:pt x="319" y="100"/>
                  </a:lnTo>
                  <a:lnTo>
                    <a:pt x="321" y="112"/>
                  </a:lnTo>
                  <a:lnTo>
                    <a:pt x="331" y="125"/>
                  </a:lnTo>
                  <a:lnTo>
                    <a:pt x="341" y="125"/>
                  </a:lnTo>
                  <a:lnTo>
                    <a:pt x="336" y="135"/>
                  </a:lnTo>
                  <a:lnTo>
                    <a:pt x="331" y="137"/>
                  </a:lnTo>
                  <a:lnTo>
                    <a:pt x="324" y="144"/>
                  </a:lnTo>
                  <a:lnTo>
                    <a:pt x="307" y="144"/>
                  </a:lnTo>
                  <a:lnTo>
                    <a:pt x="288" y="148"/>
                  </a:lnTo>
                  <a:lnTo>
                    <a:pt x="246" y="148"/>
                  </a:lnTo>
                  <a:lnTo>
                    <a:pt x="233" y="146"/>
                  </a:lnTo>
                  <a:lnTo>
                    <a:pt x="218" y="139"/>
                  </a:lnTo>
                  <a:lnTo>
                    <a:pt x="218" y="144"/>
                  </a:lnTo>
                  <a:lnTo>
                    <a:pt x="226" y="163"/>
                  </a:lnTo>
                  <a:lnTo>
                    <a:pt x="238" y="178"/>
                  </a:lnTo>
                  <a:lnTo>
                    <a:pt x="248" y="190"/>
                  </a:lnTo>
                  <a:lnTo>
                    <a:pt x="229" y="203"/>
                  </a:lnTo>
                  <a:lnTo>
                    <a:pt x="223" y="209"/>
                  </a:lnTo>
                  <a:lnTo>
                    <a:pt x="220" y="213"/>
                  </a:lnTo>
                  <a:lnTo>
                    <a:pt x="210" y="220"/>
                  </a:lnTo>
                  <a:lnTo>
                    <a:pt x="201" y="220"/>
                  </a:lnTo>
                  <a:lnTo>
                    <a:pt x="170" y="213"/>
                  </a:lnTo>
                  <a:lnTo>
                    <a:pt x="165" y="182"/>
                  </a:lnTo>
                  <a:lnTo>
                    <a:pt x="141" y="158"/>
                  </a:lnTo>
                  <a:lnTo>
                    <a:pt x="128" y="139"/>
                  </a:lnTo>
                  <a:lnTo>
                    <a:pt x="130" y="129"/>
                  </a:lnTo>
                  <a:lnTo>
                    <a:pt x="140" y="123"/>
                  </a:lnTo>
                  <a:lnTo>
                    <a:pt x="140" y="112"/>
                  </a:lnTo>
                  <a:lnTo>
                    <a:pt x="128" y="106"/>
                  </a:lnTo>
                  <a:lnTo>
                    <a:pt x="108" y="111"/>
                  </a:lnTo>
                  <a:lnTo>
                    <a:pt x="87" y="99"/>
                  </a:lnTo>
                  <a:lnTo>
                    <a:pt x="28" y="87"/>
                  </a:lnTo>
                  <a:lnTo>
                    <a:pt x="4" y="59"/>
                  </a:lnTo>
                  <a:lnTo>
                    <a:pt x="0" y="43"/>
                  </a:lnTo>
                  <a:lnTo>
                    <a:pt x="9" y="19"/>
                  </a:lnTo>
                  <a:lnTo>
                    <a:pt x="19" y="9"/>
                  </a:lnTo>
                </a:path>
              </a:pathLst>
            </a:custGeom>
            <a:grpFill/>
            <a:ln w="12700" cap="rnd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</p:grpSp>
      <p:grpSp>
        <p:nvGrpSpPr>
          <p:cNvPr id="98" name="Group 132"/>
          <p:cNvGrpSpPr>
            <a:grpSpLocks/>
          </p:cNvGrpSpPr>
          <p:nvPr/>
        </p:nvGrpSpPr>
        <p:grpSpPr bwMode="auto">
          <a:xfrm>
            <a:off x="4235460" y="4132246"/>
            <a:ext cx="530225" cy="549275"/>
            <a:chOff x="937" y="2837"/>
            <a:chExt cx="334" cy="346"/>
          </a:xfrm>
          <a:solidFill>
            <a:srgbClr val="7030A0"/>
          </a:solidFill>
        </p:grpSpPr>
        <p:sp>
          <p:nvSpPr>
            <p:cNvPr id="114" name="Freeform 133"/>
            <p:cNvSpPr>
              <a:spLocks/>
            </p:cNvSpPr>
            <p:nvPr/>
          </p:nvSpPr>
          <p:spPr bwMode="auto">
            <a:xfrm>
              <a:off x="937" y="2837"/>
              <a:ext cx="334" cy="346"/>
            </a:xfrm>
            <a:custGeom>
              <a:avLst/>
              <a:gdLst>
                <a:gd name="T0" fmla="*/ 203 w 334"/>
                <a:gd name="T1" fmla="*/ 8 h 346"/>
                <a:gd name="T2" fmla="*/ 181 w 334"/>
                <a:gd name="T3" fmla="*/ 24 h 346"/>
                <a:gd name="T4" fmla="*/ 171 w 334"/>
                <a:gd name="T5" fmla="*/ 35 h 346"/>
                <a:gd name="T6" fmla="*/ 163 w 334"/>
                <a:gd name="T7" fmla="*/ 58 h 346"/>
                <a:gd name="T8" fmla="*/ 167 w 334"/>
                <a:gd name="T9" fmla="*/ 73 h 346"/>
                <a:gd name="T10" fmla="*/ 191 w 334"/>
                <a:gd name="T11" fmla="*/ 102 h 346"/>
                <a:gd name="T12" fmla="*/ 250 w 334"/>
                <a:gd name="T13" fmla="*/ 114 h 346"/>
                <a:gd name="T14" fmla="*/ 271 w 334"/>
                <a:gd name="T15" fmla="*/ 125 h 346"/>
                <a:gd name="T16" fmla="*/ 291 w 334"/>
                <a:gd name="T17" fmla="*/ 121 h 346"/>
                <a:gd name="T18" fmla="*/ 303 w 334"/>
                <a:gd name="T19" fmla="*/ 127 h 346"/>
                <a:gd name="T20" fmla="*/ 303 w 334"/>
                <a:gd name="T21" fmla="*/ 139 h 346"/>
                <a:gd name="T22" fmla="*/ 293 w 334"/>
                <a:gd name="T23" fmla="*/ 144 h 346"/>
                <a:gd name="T24" fmla="*/ 291 w 334"/>
                <a:gd name="T25" fmla="*/ 154 h 346"/>
                <a:gd name="T26" fmla="*/ 305 w 334"/>
                <a:gd name="T27" fmla="*/ 173 h 346"/>
                <a:gd name="T28" fmla="*/ 329 w 334"/>
                <a:gd name="T29" fmla="*/ 197 h 346"/>
                <a:gd name="T30" fmla="*/ 334 w 334"/>
                <a:gd name="T31" fmla="*/ 229 h 346"/>
                <a:gd name="T32" fmla="*/ 310 w 334"/>
                <a:gd name="T33" fmla="*/ 214 h 346"/>
                <a:gd name="T34" fmla="*/ 305 w 334"/>
                <a:gd name="T35" fmla="*/ 206 h 346"/>
                <a:gd name="T36" fmla="*/ 296 w 334"/>
                <a:gd name="T37" fmla="*/ 212 h 346"/>
                <a:gd name="T38" fmla="*/ 293 w 334"/>
                <a:gd name="T39" fmla="*/ 208 h 346"/>
                <a:gd name="T40" fmla="*/ 250 w 334"/>
                <a:gd name="T41" fmla="*/ 226 h 346"/>
                <a:gd name="T42" fmla="*/ 253 w 334"/>
                <a:gd name="T43" fmla="*/ 233 h 346"/>
                <a:gd name="T44" fmla="*/ 264 w 334"/>
                <a:gd name="T45" fmla="*/ 239 h 346"/>
                <a:gd name="T46" fmla="*/ 276 w 334"/>
                <a:gd name="T47" fmla="*/ 245 h 346"/>
                <a:gd name="T48" fmla="*/ 246 w 334"/>
                <a:gd name="T49" fmla="*/ 246 h 346"/>
                <a:gd name="T50" fmla="*/ 243 w 334"/>
                <a:gd name="T51" fmla="*/ 267 h 346"/>
                <a:gd name="T52" fmla="*/ 253 w 334"/>
                <a:gd name="T53" fmla="*/ 274 h 346"/>
                <a:gd name="T54" fmla="*/ 248 w 334"/>
                <a:gd name="T55" fmla="*/ 341 h 346"/>
                <a:gd name="T56" fmla="*/ 246 w 334"/>
                <a:gd name="T57" fmla="*/ 346 h 346"/>
                <a:gd name="T58" fmla="*/ 229 w 334"/>
                <a:gd name="T59" fmla="*/ 341 h 346"/>
                <a:gd name="T60" fmla="*/ 229 w 334"/>
                <a:gd name="T61" fmla="*/ 310 h 346"/>
                <a:gd name="T62" fmla="*/ 233 w 334"/>
                <a:gd name="T63" fmla="*/ 304 h 346"/>
                <a:gd name="T64" fmla="*/ 229 w 334"/>
                <a:gd name="T65" fmla="*/ 298 h 346"/>
                <a:gd name="T66" fmla="*/ 221 w 334"/>
                <a:gd name="T67" fmla="*/ 296 h 346"/>
                <a:gd name="T68" fmla="*/ 191 w 334"/>
                <a:gd name="T69" fmla="*/ 296 h 346"/>
                <a:gd name="T70" fmla="*/ 178 w 334"/>
                <a:gd name="T71" fmla="*/ 300 h 346"/>
                <a:gd name="T72" fmla="*/ 165 w 334"/>
                <a:gd name="T73" fmla="*/ 293 h 346"/>
                <a:gd name="T74" fmla="*/ 146 w 334"/>
                <a:gd name="T75" fmla="*/ 287 h 346"/>
                <a:gd name="T76" fmla="*/ 126 w 334"/>
                <a:gd name="T77" fmla="*/ 281 h 346"/>
                <a:gd name="T78" fmla="*/ 126 w 334"/>
                <a:gd name="T79" fmla="*/ 264 h 346"/>
                <a:gd name="T80" fmla="*/ 108 w 334"/>
                <a:gd name="T81" fmla="*/ 264 h 346"/>
                <a:gd name="T82" fmla="*/ 48 w 334"/>
                <a:gd name="T83" fmla="*/ 243 h 346"/>
                <a:gd name="T84" fmla="*/ 0 w 334"/>
                <a:gd name="T85" fmla="*/ 246 h 346"/>
                <a:gd name="T86" fmla="*/ 43 w 334"/>
                <a:gd name="T87" fmla="*/ 185 h 346"/>
                <a:gd name="T88" fmla="*/ 43 w 334"/>
                <a:gd name="T89" fmla="*/ 120 h 346"/>
                <a:gd name="T90" fmla="*/ 65 w 334"/>
                <a:gd name="T91" fmla="*/ 87 h 346"/>
                <a:gd name="T92" fmla="*/ 78 w 334"/>
                <a:gd name="T93" fmla="*/ 65 h 346"/>
                <a:gd name="T94" fmla="*/ 93 w 334"/>
                <a:gd name="T95" fmla="*/ 62 h 346"/>
                <a:gd name="T96" fmla="*/ 113 w 334"/>
                <a:gd name="T97" fmla="*/ 25 h 346"/>
                <a:gd name="T98" fmla="*/ 124 w 334"/>
                <a:gd name="T99" fmla="*/ 31 h 346"/>
                <a:gd name="T100" fmla="*/ 133 w 334"/>
                <a:gd name="T101" fmla="*/ 17 h 346"/>
                <a:gd name="T102" fmla="*/ 193 w 334"/>
                <a:gd name="T103" fmla="*/ 0 h 346"/>
                <a:gd name="T104" fmla="*/ 203 w 334"/>
                <a:gd name="T105" fmla="*/ 8 h 34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334"/>
                <a:gd name="T160" fmla="*/ 0 h 346"/>
                <a:gd name="T161" fmla="*/ 334 w 334"/>
                <a:gd name="T162" fmla="*/ 346 h 34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334" h="346">
                  <a:moveTo>
                    <a:pt x="203" y="8"/>
                  </a:moveTo>
                  <a:lnTo>
                    <a:pt x="181" y="24"/>
                  </a:lnTo>
                  <a:lnTo>
                    <a:pt x="171" y="35"/>
                  </a:lnTo>
                  <a:lnTo>
                    <a:pt x="163" y="58"/>
                  </a:lnTo>
                  <a:lnTo>
                    <a:pt x="167" y="73"/>
                  </a:lnTo>
                  <a:lnTo>
                    <a:pt x="191" y="102"/>
                  </a:lnTo>
                  <a:lnTo>
                    <a:pt x="250" y="114"/>
                  </a:lnTo>
                  <a:lnTo>
                    <a:pt x="271" y="125"/>
                  </a:lnTo>
                  <a:lnTo>
                    <a:pt x="291" y="121"/>
                  </a:lnTo>
                  <a:lnTo>
                    <a:pt x="303" y="127"/>
                  </a:lnTo>
                  <a:lnTo>
                    <a:pt x="303" y="139"/>
                  </a:lnTo>
                  <a:lnTo>
                    <a:pt x="293" y="144"/>
                  </a:lnTo>
                  <a:lnTo>
                    <a:pt x="291" y="154"/>
                  </a:lnTo>
                  <a:lnTo>
                    <a:pt x="305" y="173"/>
                  </a:lnTo>
                  <a:lnTo>
                    <a:pt x="329" y="197"/>
                  </a:lnTo>
                  <a:lnTo>
                    <a:pt x="334" y="229"/>
                  </a:lnTo>
                  <a:lnTo>
                    <a:pt x="310" y="214"/>
                  </a:lnTo>
                  <a:lnTo>
                    <a:pt x="305" y="206"/>
                  </a:lnTo>
                  <a:lnTo>
                    <a:pt x="296" y="212"/>
                  </a:lnTo>
                  <a:lnTo>
                    <a:pt x="293" y="208"/>
                  </a:lnTo>
                  <a:lnTo>
                    <a:pt x="250" y="226"/>
                  </a:lnTo>
                  <a:lnTo>
                    <a:pt x="253" y="233"/>
                  </a:lnTo>
                  <a:lnTo>
                    <a:pt x="264" y="239"/>
                  </a:lnTo>
                  <a:lnTo>
                    <a:pt x="276" y="245"/>
                  </a:lnTo>
                  <a:lnTo>
                    <a:pt x="246" y="246"/>
                  </a:lnTo>
                  <a:lnTo>
                    <a:pt x="243" y="267"/>
                  </a:lnTo>
                  <a:lnTo>
                    <a:pt x="253" y="274"/>
                  </a:lnTo>
                  <a:lnTo>
                    <a:pt x="248" y="341"/>
                  </a:lnTo>
                  <a:lnTo>
                    <a:pt x="246" y="346"/>
                  </a:lnTo>
                  <a:lnTo>
                    <a:pt x="229" y="341"/>
                  </a:lnTo>
                  <a:lnTo>
                    <a:pt x="229" y="310"/>
                  </a:lnTo>
                  <a:lnTo>
                    <a:pt x="233" y="304"/>
                  </a:lnTo>
                  <a:lnTo>
                    <a:pt x="229" y="298"/>
                  </a:lnTo>
                  <a:lnTo>
                    <a:pt x="221" y="296"/>
                  </a:lnTo>
                  <a:lnTo>
                    <a:pt x="191" y="296"/>
                  </a:lnTo>
                  <a:lnTo>
                    <a:pt x="178" y="300"/>
                  </a:lnTo>
                  <a:lnTo>
                    <a:pt x="165" y="293"/>
                  </a:lnTo>
                  <a:lnTo>
                    <a:pt x="146" y="287"/>
                  </a:lnTo>
                  <a:lnTo>
                    <a:pt x="126" y="281"/>
                  </a:lnTo>
                  <a:lnTo>
                    <a:pt x="126" y="264"/>
                  </a:lnTo>
                  <a:lnTo>
                    <a:pt x="108" y="264"/>
                  </a:lnTo>
                  <a:lnTo>
                    <a:pt x="48" y="243"/>
                  </a:lnTo>
                  <a:lnTo>
                    <a:pt x="0" y="246"/>
                  </a:lnTo>
                  <a:lnTo>
                    <a:pt x="43" y="185"/>
                  </a:lnTo>
                  <a:lnTo>
                    <a:pt x="43" y="120"/>
                  </a:lnTo>
                  <a:lnTo>
                    <a:pt x="65" y="87"/>
                  </a:lnTo>
                  <a:lnTo>
                    <a:pt x="78" y="65"/>
                  </a:lnTo>
                  <a:lnTo>
                    <a:pt x="93" y="62"/>
                  </a:lnTo>
                  <a:lnTo>
                    <a:pt x="113" y="25"/>
                  </a:lnTo>
                  <a:lnTo>
                    <a:pt x="124" y="31"/>
                  </a:lnTo>
                  <a:lnTo>
                    <a:pt x="133" y="17"/>
                  </a:lnTo>
                  <a:lnTo>
                    <a:pt x="193" y="0"/>
                  </a:lnTo>
                  <a:lnTo>
                    <a:pt x="203" y="8"/>
                  </a:lnTo>
                  <a:close/>
                </a:path>
              </a:pathLst>
            </a:custGeom>
            <a:grpFill/>
            <a:ln w="9525">
              <a:solidFill>
                <a:srgbClr val="00206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  <p:sp>
          <p:nvSpPr>
            <p:cNvPr id="115" name="Freeform 134"/>
            <p:cNvSpPr>
              <a:spLocks/>
            </p:cNvSpPr>
            <p:nvPr/>
          </p:nvSpPr>
          <p:spPr bwMode="auto">
            <a:xfrm>
              <a:off x="937" y="2837"/>
              <a:ext cx="334" cy="346"/>
            </a:xfrm>
            <a:custGeom>
              <a:avLst/>
              <a:gdLst>
                <a:gd name="T0" fmla="*/ 203 w 334"/>
                <a:gd name="T1" fmla="*/ 8 h 346"/>
                <a:gd name="T2" fmla="*/ 181 w 334"/>
                <a:gd name="T3" fmla="*/ 24 h 346"/>
                <a:gd name="T4" fmla="*/ 171 w 334"/>
                <a:gd name="T5" fmla="*/ 35 h 346"/>
                <a:gd name="T6" fmla="*/ 163 w 334"/>
                <a:gd name="T7" fmla="*/ 58 h 346"/>
                <a:gd name="T8" fmla="*/ 167 w 334"/>
                <a:gd name="T9" fmla="*/ 73 h 346"/>
                <a:gd name="T10" fmla="*/ 191 w 334"/>
                <a:gd name="T11" fmla="*/ 102 h 346"/>
                <a:gd name="T12" fmla="*/ 250 w 334"/>
                <a:gd name="T13" fmla="*/ 114 h 346"/>
                <a:gd name="T14" fmla="*/ 271 w 334"/>
                <a:gd name="T15" fmla="*/ 125 h 346"/>
                <a:gd name="T16" fmla="*/ 291 w 334"/>
                <a:gd name="T17" fmla="*/ 121 h 346"/>
                <a:gd name="T18" fmla="*/ 303 w 334"/>
                <a:gd name="T19" fmla="*/ 127 h 346"/>
                <a:gd name="T20" fmla="*/ 303 w 334"/>
                <a:gd name="T21" fmla="*/ 139 h 346"/>
                <a:gd name="T22" fmla="*/ 293 w 334"/>
                <a:gd name="T23" fmla="*/ 144 h 346"/>
                <a:gd name="T24" fmla="*/ 291 w 334"/>
                <a:gd name="T25" fmla="*/ 154 h 346"/>
                <a:gd name="T26" fmla="*/ 305 w 334"/>
                <a:gd name="T27" fmla="*/ 173 h 346"/>
                <a:gd name="T28" fmla="*/ 329 w 334"/>
                <a:gd name="T29" fmla="*/ 197 h 346"/>
                <a:gd name="T30" fmla="*/ 334 w 334"/>
                <a:gd name="T31" fmla="*/ 229 h 346"/>
                <a:gd name="T32" fmla="*/ 310 w 334"/>
                <a:gd name="T33" fmla="*/ 214 h 346"/>
                <a:gd name="T34" fmla="*/ 305 w 334"/>
                <a:gd name="T35" fmla="*/ 206 h 346"/>
                <a:gd name="T36" fmla="*/ 296 w 334"/>
                <a:gd name="T37" fmla="*/ 212 h 346"/>
                <a:gd name="T38" fmla="*/ 293 w 334"/>
                <a:gd name="T39" fmla="*/ 208 h 346"/>
                <a:gd name="T40" fmla="*/ 250 w 334"/>
                <a:gd name="T41" fmla="*/ 226 h 346"/>
                <a:gd name="T42" fmla="*/ 253 w 334"/>
                <a:gd name="T43" fmla="*/ 233 h 346"/>
                <a:gd name="T44" fmla="*/ 264 w 334"/>
                <a:gd name="T45" fmla="*/ 239 h 346"/>
                <a:gd name="T46" fmla="*/ 276 w 334"/>
                <a:gd name="T47" fmla="*/ 245 h 346"/>
                <a:gd name="T48" fmla="*/ 246 w 334"/>
                <a:gd name="T49" fmla="*/ 246 h 346"/>
                <a:gd name="T50" fmla="*/ 243 w 334"/>
                <a:gd name="T51" fmla="*/ 267 h 346"/>
                <a:gd name="T52" fmla="*/ 253 w 334"/>
                <a:gd name="T53" fmla="*/ 274 h 346"/>
                <a:gd name="T54" fmla="*/ 248 w 334"/>
                <a:gd name="T55" fmla="*/ 341 h 346"/>
                <a:gd name="T56" fmla="*/ 246 w 334"/>
                <a:gd name="T57" fmla="*/ 346 h 346"/>
                <a:gd name="T58" fmla="*/ 229 w 334"/>
                <a:gd name="T59" fmla="*/ 341 h 346"/>
                <a:gd name="T60" fmla="*/ 229 w 334"/>
                <a:gd name="T61" fmla="*/ 310 h 346"/>
                <a:gd name="T62" fmla="*/ 233 w 334"/>
                <a:gd name="T63" fmla="*/ 304 h 346"/>
                <a:gd name="T64" fmla="*/ 229 w 334"/>
                <a:gd name="T65" fmla="*/ 298 h 346"/>
                <a:gd name="T66" fmla="*/ 221 w 334"/>
                <a:gd name="T67" fmla="*/ 296 h 346"/>
                <a:gd name="T68" fmla="*/ 191 w 334"/>
                <a:gd name="T69" fmla="*/ 296 h 346"/>
                <a:gd name="T70" fmla="*/ 178 w 334"/>
                <a:gd name="T71" fmla="*/ 300 h 346"/>
                <a:gd name="T72" fmla="*/ 165 w 334"/>
                <a:gd name="T73" fmla="*/ 293 h 346"/>
                <a:gd name="T74" fmla="*/ 146 w 334"/>
                <a:gd name="T75" fmla="*/ 287 h 346"/>
                <a:gd name="T76" fmla="*/ 126 w 334"/>
                <a:gd name="T77" fmla="*/ 281 h 346"/>
                <a:gd name="T78" fmla="*/ 126 w 334"/>
                <a:gd name="T79" fmla="*/ 264 h 346"/>
                <a:gd name="T80" fmla="*/ 108 w 334"/>
                <a:gd name="T81" fmla="*/ 264 h 346"/>
                <a:gd name="T82" fmla="*/ 48 w 334"/>
                <a:gd name="T83" fmla="*/ 243 h 346"/>
                <a:gd name="T84" fmla="*/ 0 w 334"/>
                <a:gd name="T85" fmla="*/ 246 h 346"/>
                <a:gd name="T86" fmla="*/ 43 w 334"/>
                <a:gd name="T87" fmla="*/ 185 h 346"/>
                <a:gd name="T88" fmla="*/ 43 w 334"/>
                <a:gd name="T89" fmla="*/ 120 h 346"/>
                <a:gd name="T90" fmla="*/ 65 w 334"/>
                <a:gd name="T91" fmla="*/ 87 h 346"/>
                <a:gd name="T92" fmla="*/ 78 w 334"/>
                <a:gd name="T93" fmla="*/ 65 h 346"/>
                <a:gd name="T94" fmla="*/ 93 w 334"/>
                <a:gd name="T95" fmla="*/ 62 h 346"/>
                <a:gd name="T96" fmla="*/ 113 w 334"/>
                <a:gd name="T97" fmla="*/ 25 h 346"/>
                <a:gd name="T98" fmla="*/ 124 w 334"/>
                <a:gd name="T99" fmla="*/ 31 h 346"/>
                <a:gd name="T100" fmla="*/ 133 w 334"/>
                <a:gd name="T101" fmla="*/ 17 h 346"/>
                <a:gd name="T102" fmla="*/ 193 w 334"/>
                <a:gd name="T103" fmla="*/ 0 h 346"/>
                <a:gd name="T104" fmla="*/ 203 w 334"/>
                <a:gd name="T105" fmla="*/ 8 h 34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334"/>
                <a:gd name="T160" fmla="*/ 0 h 346"/>
                <a:gd name="T161" fmla="*/ 334 w 334"/>
                <a:gd name="T162" fmla="*/ 346 h 34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334" h="346">
                  <a:moveTo>
                    <a:pt x="203" y="8"/>
                  </a:moveTo>
                  <a:lnTo>
                    <a:pt x="181" y="24"/>
                  </a:lnTo>
                  <a:lnTo>
                    <a:pt x="171" y="35"/>
                  </a:lnTo>
                  <a:lnTo>
                    <a:pt x="163" y="58"/>
                  </a:lnTo>
                  <a:lnTo>
                    <a:pt x="167" y="73"/>
                  </a:lnTo>
                  <a:lnTo>
                    <a:pt x="191" y="102"/>
                  </a:lnTo>
                  <a:lnTo>
                    <a:pt x="250" y="114"/>
                  </a:lnTo>
                  <a:lnTo>
                    <a:pt x="271" y="125"/>
                  </a:lnTo>
                  <a:lnTo>
                    <a:pt x="291" y="121"/>
                  </a:lnTo>
                  <a:lnTo>
                    <a:pt x="303" y="127"/>
                  </a:lnTo>
                  <a:lnTo>
                    <a:pt x="303" y="139"/>
                  </a:lnTo>
                  <a:lnTo>
                    <a:pt x="293" y="144"/>
                  </a:lnTo>
                  <a:lnTo>
                    <a:pt x="291" y="154"/>
                  </a:lnTo>
                  <a:lnTo>
                    <a:pt x="305" y="173"/>
                  </a:lnTo>
                  <a:lnTo>
                    <a:pt x="329" y="197"/>
                  </a:lnTo>
                  <a:lnTo>
                    <a:pt x="334" y="229"/>
                  </a:lnTo>
                  <a:lnTo>
                    <a:pt x="310" y="214"/>
                  </a:lnTo>
                  <a:lnTo>
                    <a:pt x="305" y="206"/>
                  </a:lnTo>
                  <a:lnTo>
                    <a:pt x="296" y="212"/>
                  </a:lnTo>
                  <a:lnTo>
                    <a:pt x="293" y="208"/>
                  </a:lnTo>
                  <a:lnTo>
                    <a:pt x="250" y="226"/>
                  </a:lnTo>
                  <a:lnTo>
                    <a:pt x="253" y="233"/>
                  </a:lnTo>
                  <a:lnTo>
                    <a:pt x="264" y="239"/>
                  </a:lnTo>
                  <a:lnTo>
                    <a:pt x="276" y="245"/>
                  </a:lnTo>
                  <a:lnTo>
                    <a:pt x="246" y="246"/>
                  </a:lnTo>
                  <a:lnTo>
                    <a:pt x="243" y="267"/>
                  </a:lnTo>
                  <a:lnTo>
                    <a:pt x="253" y="274"/>
                  </a:lnTo>
                  <a:lnTo>
                    <a:pt x="248" y="341"/>
                  </a:lnTo>
                  <a:lnTo>
                    <a:pt x="246" y="346"/>
                  </a:lnTo>
                  <a:lnTo>
                    <a:pt x="229" y="341"/>
                  </a:lnTo>
                  <a:lnTo>
                    <a:pt x="229" y="310"/>
                  </a:lnTo>
                  <a:lnTo>
                    <a:pt x="233" y="304"/>
                  </a:lnTo>
                  <a:lnTo>
                    <a:pt x="229" y="298"/>
                  </a:lnTo>
                  <a:lnTo>
                    <a:pt x="221" y="296"/>
                  </a:lnTo>
                  <a:lnTo>
                    <a:pt x="191" y="296"/>
                  </a:lnTo>
                  <a:lnTo>
                    <a:pt x="178" y="300"/>
                  </a:lnTo>
                  <a:lnTo>
                    <a:pt x="165" y="293"/>
                  </a:lnTo>
                  <a:lnTo>
                    <a:pt x="146" y="287"/>
                  </a:lnTo>
                  <a:lnTo>
                    <a:pt x="126" y="281"/>
                  </a:lnTo>
                  <a:lnTo>
                    <a:pt x="126" y="264"/>
                  </a:lnTo>
                  <a:lnTo>
                    <a:pt x="108" y="264"/>
                  </a:lnTo>
                  <a:lnTo>
                    <a:pt x="48" y="243"/>
                  </a:lnTo>
                  <a:lnTo>
                    <a:pt x="0" y="246"/>
                  </a:lnTo>
                  <a:lnTo>
                    <a:pt x="43" y="185"/>
                  </a:lnTo>
                  <a:lnTo>
                    <a:pt x="43" y="120"/>
                  </a:lnTo>
                  <a:lnTo>
                    <a:pt x="65" y="87"/>
                  </a:lnTo>
                  <a:lnTo>
                    <a:pt x="78" y="65"/>
                  </a:lnTo>
                  <a:lnTo>
                    <a:pt x="93" y="62"/>
                  </a:lnTo>
                  <a:lnTo>
                    <a:pt x="113" y="25"/>
                  </a:lnTo>
                  <a:lnTo>
                    <a:pt x="124" y="31"/>
                  </a:lnTo>
                  <a:lnTo>
                    <a:pt x="133" y="17"/>
                  </a:lnTo>
                  <a:lnTo>
                    <a:pt x="193" y="0"/>
                  </a:lnTo>
                  <a:lnTo>
                    <a:pt x="203" y="8"/>
                  </a:lnTo>
                </a:path>
              </a:pathLst>
            </a:custGeom>
            <a:grpFill/>
            <a:ln w="12700" cap="rnd">
              <a:solidFill>
                <a:srgbClr val="00206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</p:grpSp>
      <p:grpSp>
        <p:nvGrpSpPr>
          <p:cNvPr id="101" name="Group 135"/>
          <p:cNvGrpSpPr>
            <a:grpSpLocks/>
          </p:cNvGrpSpPr>
          <p:nvPr/>
        </p:nvGrpSpPr>
        <p:grpSpPr bwMode="auto">
          <a:xfrm>
            <a:off x="4184661" y="4548169"/>
            <a:ext cx="534987" cy="617538"/>
            <a:chOff x="905" y="3099"/>
            <a:chExt cx="337" cy="389"/>
          </a:xfrm>
          <a:solidFill>
            <a:srgbClr val="7030A0"/>
          </a:solidFill>
        </p:grpSpPr>
        <p:sp>
          <p:nvSpPr>
            <p:cNvPr id="117" name="Freeform 136"/>
            <p:cNvSpPr>
              <a:spLocks/>
            </p:cNvSpPr>
            <p:nvPr/>
          </p:nvSpPr>
          <p:spPr bwMode="auto">
            <a:xfrm>
              <a:off x="905" y="3099"/>
              <a:ext cx="337" cy="389"/>
            </a:xfrm>
            <a:custGeom>
              <a:avLst/>
              <a:gdLst>
                <a:gd name="T0" fmla="*/ 83 w 337"/>
                <a:gd name="T1" fmla="*/ 63 h 389"/>
                <a:gd name="T2" fmla="*/ 50 w 337"/>
                <a:gd name="T3" fmla="*/ 109 h 389"/>
                <a:gd name="T4" fmla="*/ 23 w 337"/>
                <a:gd name="T5" fmla="*/ 96 h 389"/>
                <a:gd name="T6" fmla="*/ 13 w 337"/>
                <a:gd name="T7" fmla="*/ 82 h 389"/>
                <a:gd name="T8" fmla="*/ 0 w 337"/>
                <a:gd name="T9" fmla="*/ 137 h 389"/>
                <a:gd name="T10" fmla="*/ 19 w 337"/>
                <a:gd name="T11" fmla="*/ 151 h 389"/>
                <a:gd name="T12" fmla="*/ 71 w 337"/>
                <a:gd name="T13" fmla="*/ 201 h 389"/>
                <a:gd name="T14" fmla="*/ 106 w 337"/>
                <a:gd name="T15" fmla="*/ 249 h 389"/>
                <a:gd name="T16" fmla="*/ 123 w 337"/>
                <a:gd name="T17" fmla="*/ 269 h 389"/>
                <a:gd name="T18" fmla="*/ 146 w 337"/>
                <a:gd name="T19" fmla="*/ 314 h 389"/>
                <a:gd name="T20" fmla="*/ 215 w 337"/>
                <a:gd name="T21" fmla="*/ 348 h 389"/>
                <a:gd name="T22" fmla="*/ 292 w 337"/>
                <a:gd name="T23" fmla="*/ 389 h 389"/>
                <a:gd name="T24" fmla="*/ 319 w 337"/>
                <a:gd name="T25" fmla="*/ 374 h 389"/>
                <a:gd name="T26" fmla="*/ 337 w 337"/>
                <a:gd name="T27" fmla="*/ 348 h 389"/>
                <a:gd name="T28" fmla="*/ 328 w 337"/>
                <a:gd name="T29" fmla="*/ 336 h 389"/>
                <a:gd name="T30" fmla="*/ 333 w 337"/>
                <a:gd name="T31" fmla="*/ 307 h 389"/>
                <a:gd name="T32" fmla="*/ 328 w 337"/>
                <a:gd name="T33" fmla="*/ 264 h 389"/>
                <a:gd name="T34" fmla="*/ 302 w 337"/>
                <a:gd name="T35" fmla="*/ 236 h 389"/>
                <a:gd name="T36" fmla="*/ 272 w 337"/>
                <a:gd name="T37" fmla="*/ 194 h 389"/>
                <a:gd name="T38" fmla="*/ 239 w 337"/>
                <a:gd name="T39" fmla="*/ 205 h 389"/>
                <a:gd name="T40" fmla="*/ 210 w 337"/>
                <a:gd name="T41" fmla="*/ 201 h 389"/>
                <a:gd name="T42" fmla="*/ 204 w 337"/>
                <a:gd name="T43" fmla="*/ 175 h 389"/>
                <a:gd name="T44" fmla="*/ 191 w 337"/>
                <a:gd name="T45" fmla="*/ 149 h 389"/>
                <a:gd name="T46" fmla="*/ 201 w 337"/>
                <a:gd name="T47" fmla="*/ 123 h 389"/>
                <a:gd name="T48" fmla="*/ 215 w 337"/>
                <a:gd name="T49" fmla="*/ 104 h 389"/>
                <a:gd name="T50" fmla="*/ 277 w 337"/>
                <a:gd name="T51" fmla="*/ 82 h 389"/>
                <a:gd name="T52" fmla="*/ 262 w 337"/>
                <a:gd name="T53" fmla="*/ 44 h 389"/>
                <a:gd name="T54" fmla="*/ 264 w 337"/>
                <a:gd name="T55" fmla="*/ 34 h 389"/>
                <a:gd name="T56" fmla="*/ 224 w 337"/>
                <a:gd name="T57" fmla="*/ 33 h 389"/>
                <a:gd name="T58" fmla="*/ 201 w 337"/>
                <a:gd name="T59" fmla="*/ 29 h 389"/>
                <a:gd name="T60" fmla="*/ 159 w 337"/>
                <a:gd name="T61" fmla="*/ 15 h 389"/>
                <a:gd name="T62" fmla="*/ 142 w 337"/>
                <a:gd name="T63" fmla="*/ 0 h 389"/>
                <a:gd name="T64" fmla="*/ 114 w 337"/>
                <a:gd name="T65" fmla="*/ 37 h 38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37"/>
                <a:gd name="T100" fmla="*/ 0 h 389"/>
                <a:gd name="T101" fmla="*/ 337 w 337"/>
                <a:gd name="T102" fmla="*/ 389 h 389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37" h="389">
                  <a:moveTo>
                    <a:pt x="109" y="58"/>
                  </a:moveTo>
                  <a:lnTo>
                    <a:pt x="83" y="63"/>
                  </a:lnTo>
                  <a:lnTo>
                    <a:pt x="71" y="92"/>
                  </a:lnTo>
                  <a:lnTo>
                    <a:pt x="50" y="109"/>
                  </a:lnTo>
                  <a:lnTo>
                    <a:pt x="36" y="111"/>
                  </a:lnTo>
                  <a:lnTo>
                    <a:pt x="23" y="96"/>
                  </a:lnTo>
                  <a:lnTo>
                    <a:pt x="21" y="87"/>
                  </a:lnTo>
                  <a:lnTo>
                    <a:pt x="13" y="82"/>
                  </a:lnTo>
                  <a:lnTo>
                    <a:pt x="0" y="98"/>
                  </a:lnTo>
                  <a:lnTo>
                    <a:pt x="0" y="137"/>
                  </a:lnTo>
                  <a:lnTo>
                    <a:pt x="8" y="146"/>
                  </a:lnTo>
                  <a:lnTo>
                    <a:pt x="19" y="151"/>
                  </a:lnTo>
                  <a:lnTo>
                    <a:pt x="64" y="194"/>
                  </a:lnTo>
                  <a:lnTo>
                    <a:pt x="71" y="201"/>
                  </a:lnTo>
                  <a:lnTo>
                    <a:pt x="88" y="232"/>
                  </a:lnTo>
                  <a:lnTo>
                    <a:pt x="106" y="249"/>
                  </a:lnTo>
                  <a:lnTo>
                    <a:pt x="118" y="264"/>
                  </a:lnTo>
                  <a:lnTo>
                    <a:pt x="123" y="269"/>
                  </a:lnTo>
                  <a:lnTo>
                    <a:pt x="131" y="291"/>
                  </a:lnTo>
                  <a:lnTo>
                    <a:pt x="146" y="314"/>
                  </a:lnTo>
                  <a:lnTo>
                    <a:pt x="172" y="326"/>
                  </a:lnTo>
                  <a:lnTo>
                    <a:pt x="215" y="348"/>
                  </a:lnTo>
                  <a:lnTo>
                    <a:pt x="264" y="370"/>
                  </a:lnTo>
                  <a:lnTo>
                    <a:pt x="292" y="389"/>
                  </a:lnTo>
                  <a:lnTo>
                    <a:pt x="317" y="365"/>
                  </a:lnTo>
                  <a:lnTo>
                    <a:pt x="319" y="374"/>
                  </a:lnTo>
                  <a:lnTo>
                    <a:pt x="325" y="370"/>
                  </a:lnTo>
                  <a:lnTo>
                    <a:pt x="337" y="348"/>
                  </a:lnTo>
                  <a:lnTo>
                    <a:pt x="335" y="339"/>
                  </a:lnTo>
                  <a:lnTo>
                    <a:pt x="328" y="336"/>
                  </a:lnTo>
                  <a:lnTo>
                    <a:pt x="328" y="322"/>
                  </a:lnTo>
                  <a:lnTo>
                    <a:pt x="333" y="307"/>
                  </a:lnTo>
                  <a:lnTo>
                    <a:pt x="333" y="280"/>
                  </a:lnTo>
                  <a:lnTo>
                    <a:pt x="328" y="264"/>
                  </a:lnTo>
                  <a:lnTo>
                    <a:pt x="325" y="252"/>
                  </a:lnTo>
                  <a:lnTo>
                    <a:pt x="302" y="236"/>
                  </a:lnTo>
                  <a:lnTo>
                    <a:pt x="281" y="232"/>
                  </a:lnTo>
                  <a:lnTo>
                    <a:pt x="272" y="194"/>
                  </a:lnTo>
                  <a:lnTo>
                    <a:pt x="252" y="205"/>
                  </a:lnTo>
                  <a:lnTo>
                    <a:pt x="239" y="205"/>
                  </a:lnTo>
                  <a:lnTo>
                    <a:pt x="227" y="194"/>
                  </a:lnTo>
                  <a:lnTo>
                    <a:pt x="210" y="201"/>
                  </a:lnTo>
                  <a:lnTo>
                    <a:pt x="210" y="188"/>
                  </a:lnTo>
                  <a:lnTo>
                    <a:pt x="204" y="175"/>
                  </a:lnTo>
                  <a:lnTo>
                    <a:pt x="191" y="166"/>
                  </a:lnTo>
                  <a:lnTo>
                    <a:pt x="191" y="149"/>
                  </a:lnTo>
                  <a:lnTo>
                    <a:pt x="204" y="137"/>
                  </a:lnTo>
                  <a:lnTo>
                    <a:pt x="201" y="123"/>
                  </a:lnTo>
                  <a:lnTo>
                    <a:pt x="210" y="111"/>
                  </a:lnTo>
                  <a:lnTo>
                    <a:pt x="215" y="104"/>
                  </a:lnTo>
                  <a:lnTo>
                    <a:pt x="239" y="92"/>
                  </a:lnTo>
                  <a:lnTo>
                    <a:pt x="277" y="82"/>
                  </a:lnTo>
                  <a:lnTo>
                    <a:pt x="264" y="77"/>
                  </a:lnTo>
                  <a:lnTo>
                    <a:pt x="262" y="44"/>
                  </a:lnTo>
                  <a:lnTo>
                    <a:pt x="267" y="43"/>
                  </a:lnTo>
                  <a:lnTo>
                    <a:pt x="264" y="34"/>
                  </a:lnTo>
                  <a:lnTo>
                    <a:pt x="257" y="33"/>
                  </a:lnTo>
                  <a:lnTo>
                    <a:pt x="224" y="33"/>
                  </a:lnTo>
                  <a:lnTo>
                    <a:pt x="212" y="37"/>
                  </a:lnTo>
                  <a:lnTo>
                    <a:pt x="201" y="29"/>
                  </a:lnTo>
                  <a:lnTo>
                    <a:pt x="179" y="24"/>
                  </a:lnTo>
                  <a:lnTo>
                    <a:pt x="159" y="15"/>
                  </a:lnTo>
                  <a:lnTo>
                    <a:pt x="159" y="0"/>
                  </a:lnTo>
                  <a:lnTo>
                    <a:pt x="142" y="0"/>
                  </a:lnTo>
                  <a:lnTo>
                    <a:pt x="142" y="15"/>
                  </a:lnTo>
                  <a:lnTo>
                    <a:pt x="114" y="37"/>
                  </a:lnTo>
                  <a:lnTo>
                    <a:pt x="109" y="5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  <p:sp>
          <p:nvSpPr>
            <p:cNvPr id="118" name="Freeform 137"/>
            <p:cNvSpPr>
              <a:spLocks/>
            </p:cNvSpPr>
            <p:nvPr/>
          </p:nvSpPr>
          <p:spPr bwMode="auto">
            <a:xfrm>
              <a:off x="905" y="3099"/>
              <a:ext cx="337" cy="389"/>
            </a:xfrm>
            <a:custGeom>
              <a:avLst/>
              <a:gdLst>
                <a:gd name="T0" fmla="*/ 83 w 337"/>
                <a:gd name="T1" fmla="*/ 63 h 389"/>
                <a:gd name="T2" fmla="*/ 50 w 337"/>
                <a:gd name="T3" fmla="*/ 109 h 389"/>
                <a:gd name="T4" fmla="*/ 23 w 337"/>
                <a:gd name="T5" fmla="*/ 96 h 389"/>
                <a:gd name="T6" fmla="*/ 13 w 337"/>
                <a:gd name="T7" fmla="*/ 82 h 389"/>
                <a:gd name="T8" fmla="*/ 0 w 337"/>
                <a:gd name="T9" fmla="*/ 137 h 389"/>
                <a:gd name="T10" fmla="*/ 19 w 337"/>
                <a:gd name="T11" fmla="*/ 151 h 389"/>
                <a:gd name="T12" fmla="*/ 71 w 337"/>
                <a:gd name="T13" fmla="*/ 201 h 389"/>
                <a:gd name="T14" fmla="*/ 106 w 337"/>
                <a:gd name="T15" fmla="*/ 249 h 389"/>
                <a:gd name="T16" fmla="*/ 123 w 337"/>
                <a:gd name="T17" fmla="*/ 269 h 389"/>
                <a:gd name="T18" fmla="*/ 146 w 337"/>
                <a:gd name="T19" fmla="*/ 314 h 389"/>
                <a:gd name="T20" fmla="*/ 215 w 337"/>
                <a:gd name="T21" fmla="*/ 348 h 389"/>
                <a:gd name="T22" fmla="*/ 292 w 337"/>
                <a:gd name="T23" fmla="*/ 389 h 389"/>
                <a:gd name="T24" fmla="*/ 319 w 337"/>
                <a:gd name="T25" fmla="*/ 374 h 389"/>
                <a:gd name="T26" fmla="*/ 337 w 337"/>
                <a:gd name="T27" fmla="*/ 348 h 389"/>
                <a:gd name="T28" fmla="*/ 328 w 337"/>
                <a:gd name="T29" fmla="*/ 336 h 389"/>
                <a:gd name="T30" fmla="*/ 333 w 337"/>
                <a:gd name="T31" fmla="*/ 307 h 389"/>
                <a:gd name="T32" fmla="*/ 328 w 337"/>
                <a:gd name="T33" fmla="*/ 264 h 389"/>
                <a:gd name="T34" fmla="*/ 302 w 337"/>
                <a:gd name="T35" fmla="*/ 236 h 389"/>
                <a:gd name="T36" fmla="*/ 272 w 337"/>
                <a:gd name="T37" fmla="*/ 194 h 389"/>
                <a:gd name="T38" fmla="*/ 239 w 337"/>
                <a:gd name="T39" fmla="*/ 205 h 389"/>
                <a:gd name="T40" fmla="*/ 210 w 337"/>
                <a:gd name="T41" fmla="*/ 201 h 389"/>
                <a:gd name="T42" fmla="*/ 204 w 337"/>
                <a:gd name="T43" fmla="*/ 175 h 389"/>
                <a:gd name="T44" fmla="*/ 191 w 337"/>
                <a:gd name="T45" fmla="*/ 149 h 389"/>
                <a:gd name="T46" fmla="*/ 201 w 337"/>
                <a:gd name="T47" fmla="*/ 123 h 389"/>
                <a:gd name="T48" fmla="*/ 215 w 337"/>
                <a:gd name="T49" fmla="*/ 104 h 389"/>
                <a:gd name="T50" fmla="*/ 277 w 337"/>
                <a:gd name="T51" fmla="*/ 82 h 389"/>
                <a:gd name="T52" fmla="*/ 262 w 337"/>
                <a:gd name="T53" fmla="*/ 44 h 389"/>
                <a:gd name="T54" fmla="*/ 264 w 337"/>
                <a:gd name="T55" fmla="*/ 34 h 389"/>
                <a:gd name="T56" fmla="*/ 224 w 337"/>
                <a:gd name="T57" fmla="*/ 33 h 389"/>
                <a:gd name="T58" fmla="*/ 201 w 337"/>
                <a:gd name="T59" fmla="*/ 29 h 389"/>
                <a:gd name="T60" fmla="*/ 159 w 337"/>
                <a:gd name="T61" fmla="*/ 15 h 389"/>
                <a:gd name="T62" fmla="*/ 142 w 337"/>
                <a:gd name="T63" fmla="*/ 0 h 389"/>
                <a:gd name="T64" fmla="*/ 114 w 337"/>
                <a:gd name="T65" fmla="*/ 37 h 38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37"/>
                <a:gd name="T100" fmla="*/ 0 h 389"/>
                <a:gd name="T101" fmla="*/ 337 w 337"/>
                <a:gd name="T102" fmla="*/ 389 h 389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37" h="389">
                  <a:moveTo>
                    <a:pt x="109" y="58"/>
                  </a:moveTo>
                  <a:lnTo>
                    <a:pt x="83" y="63"/>
                  </a:lnTo>
                  <a:lnTo>
                    <a:pt x="71" y="92"/>
                  </a:lnTo>
                  <a:lnTo>
                    <a:pt x="50" y="109"/>
                  </a:lnTo>
                  <a:lnTo>
                    <a:pt x="36" y="111"/>
                  </a:lnTo>
                  <a:lnTo>
                    <a:pt x="23" y="96"/>
                  </a:lnTo>
                  <a:lnTo>
                    <a:pt x="21" y="87"/>
                  </a:lnTo>
                  <a:lnTo>
                    <a:pt x="13" y="82"/>
                  </a:lnTo>
                  <a:lnTo>
                    <a:pt x="0" y="98"/>
                  </a:lnTo>
                  <a:lnTo>
                    <a:pt x="0" y="137"/>
                  </a:lnTo>
                  <a:lnTo>
                    <a:pt x="8" y="146"/>
                  </a:lnTo>
                  <a:lnTo>
                    <a:pt x="19" y="151"/>
                  </a:lnTo>
                  <a:lnTo>
                    <a:pt x="64" y="194"/>
                  </a:lnTo>
                  <a:lnTo>
                    <a:pt x="71" y="201"/>
                  </a:lnTo>
                  <a:lnTo>
                    <a:pt x="88" y="232"/>
                  </a:lnTo>
                  <a:lnTo>
                    <a:pt x="106" y="249"/>
                  </a:lnTo>
                  <a:lnTo>
                    <a:pt x="118" y="264"/>
                  </a:lnTo>
                  <a:lnTo>
                    <a:pt x="123" y="269"/>
                  </a:lnTo>
                  <a:lnTo>
                    <a:pt x="131" y="291"/>
                  </a:lnTo>
                  <a:lnTo>
                    <a:pt x="146" y="314"/>
                  </a:lnTo>
                  <a:lnTo>
                    <a:pt x="172" y="326"/>
                  </a:lnTo>
                  <a:lnTo>
                    <a:pt x="215" y="348"/>
                  </a:lnTo>
                  <a:lnTo>
                    <a:pt x="264" y="370"/>
                  </a:lnTo>
                  <a:lnTo>
                    <a:pt x="292" y="389"/>
                  </a:lnTo>
                  <a:lnTo>
                    <a:pt x="317" y="365"/>
                  </a:lnTo>
                  <a:lnTo>
                    <a:pt x="319" y="374"/>
                  </a:lnTo>
                  <a:lnTo>
                    <a:pt x="325" y="370"/>
                  </a:lnTo>
                  <a:lnTo>
                    <a:pt x="337" y="348"/>
                  </a:lnTo>
                  <a:lnTo>
                    <a:pt x="335" y="339"/>
                  </a:lnTo>
                  <a:lnTo>
                    <a:pt x="328" y="336"/>
                  </a:lnTo>
                  <a:lnTo>
                    <a:pt x="328" y="322"/>
                  </a:lnTo>
                  <a:lnTo>
                    <a:pt x="333" y="307"/>
                  </a:lnTo>
                  <a:lnTo>
                    <a:pt x="333" y="280"/>
                  </a:lnTo>
                  <a:lnTo>
                    <a:pt x="328" y="264"/>
                  </a:lnTo>
                  <a:lnTo>
                    <a:pt x="325" y="252"/>
                  </a:lnTo>
                  <a:lnTo>
                    <a:pt x="302" y="236"/>
                  </a:lnTo>
                  <a:lnTo>
                    <a:pt x="281" y="232"/>
                  </a:lnTo>
                  <a:lnTo>
                    <a:pt x="272" y="194"/>
                  </a:lnTo>
                  <a:lnTo>
                    <a:pt x="252" y="205"/>
                  </a:lnTo>
                  <a:lnTo>
                    <a:pt x="239" y="205"/>
                  </a:lnTo>
                  <a:lnTo>
                    <a:pt x="227" y="194"/>
                  </a:lnTo>
                  <a:lnTo>
                    <a:pt x="210" y="201"/>
                  </a:lnTo>
                  <a:lnTo>
                    <a:pt x="210" y="188"/>
                  </a:lnTo>
                  <a:lnTo>
                    <a:pt x="204" y="175"/>
                  </a:lnTo>
                  <a:lnTo>
                    <a:pt x="191" y="166"/>
                  </a:lnTo>
                  <a:lnTo>
                    <a:pt x="191" y="149"/>
                  </a:lnTo>
                  <a:lnTo>
                    <a:pt x="204" y="137"/>
                  </a:lnTo>
                  <a:lnTo>
                    <a:pt x="201" y="123"/>
                  </a:lnTo>
                  <a:lnTo>
                    <a:pt x="210" y="111"/>
                  </a:lnTo>
                  <a:lnTo>
                    <a:pt x="215" y="104"/>
                  </a:lnTo>
                  <a:lnTo>
                    <a:pt x="239" y="92"/>
                  </a:lnTo>
                  <a:lnTo>
                    <a:pt x="277" y="82"/>
                  </a:lnTo>
                  <a:lnTo>
                    <a:pt x="264" y="77"/>
                  </a:lnTo>
                  <a:lnTo>
                    <a:pt x="262" y="44"/>
                  </a:lnTo>
                  <a:lnTo>
                    <a:pt x="267" y="43"/>
                  </a:lnTo>
                  <a:lnTo>
                    <a:pt x="264" y="34"/>
                  </a:lnTo>
                  <a:lnTo>
                    <a:pt x="257" y="33"/>
                  </a:lnTo>
                  <a:lnTo>
                    <a:pt x="224" y="33"/>
                  </a:lnTo>
                  <a:lnTo>
                    <a:pt x="212" y="37"/>
                  </a:lnTo>
                  <a:lnTo>
                    <a:pt x="201" y="29"/>
                  </a:lnTo>
                  <a:lnTo>
                    <a:pt x="179" y="24"/>
                  </a:lnTo>
                  <a:lnTo>
                    <a:pt x="159" y="15"/>
                  </a:lnTo>
                  <a:lnTo>
                    <a:pt x="159" y="0"/>
                  </a:lnTo>
                  <a:lnTo>
                    <a:pt x="142" y="0"/>
                  </a:lnTo>
                  <a:lnTo>
                    <a:pt x="142" y="15"/>
                  </a:lnTo>
                  <a:lnTo>
                    <a:pt x="114" y="37"/>
                  </a:lnTo>
                  <a:lnTo>
                    <a:pt x="109" y="58"/>
                  </a:lnTo>
                </a:path>
              </a:pathLst>
            </a:custGeom>
            <a:grpFill/>
            <a:ln w="12700" cap="rnd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</p:grpSp>
      <p:grpSp>
        <p:nvGrpSpPr>
          <p:cNvPr id="104" name="Group 138"/>
          <p:cNvGrpSpPr>
            <a:grpSpLocks/>
          </p:cNvGrpSpPr>
          <p:nvPr/>
        </p:nvGrpSpPr>
        <p:grpSpPr bwMode="auto">
          <a:xfrm>
            <a:off x="4171961" y="4516419"/>
            <a:ext cx="236537" cy="211138"/>
            <a:chOff x="897" y="3079"/>
            <a:chExt cx="149" cy="133"/>
          </a:xfrm>
          <a:solidFill>
            <a:srgbClr val="7030A0"/>
          </a:solidFill>
        </p:grpSpPr>
        <p:sp>
          <p:nvSpPr>
            <p:cNvPr id="120" name="Freeform 139"/>
            <p:cNvSpPr>
              <a:spLocks/>
            </p:cNvSpPr>
            <p:nvPr/>
          </p:nvSpPr>
          <p:spPr bwMode="auto">
            <a:xfrm>
              <a:off x="897" y="3079"/>
              <a:ext cx="149" cy="133"/>
            </a:xfrm>
            <a:custGeom>
              <a:avLst/>
              <a:gdLst>
                <a:gd name="T0" fmla="*/ 42 w 149"/>
                <a:gd name="T1" fmla="*/ 2 h 133"/>
                <a:gd name="T2" fmla="*/ 16 w 149"/>
                <a:gd name="T3" fmla="*/ 5 h 133"/>
                <a:gd name="T4" fmla="*/ 19 w 149"/>
                <a:gd name="T5" fmla="*/ 29 h 133"/>
                <a:gd name="T6" fmla="*/ 0 w 149"/>
                <a:gd name="T7" fmla="*/ 57 h 133"/>
                <a:gd name="T8" fmla="*/ 7 w 149"/>
                <a:gd name="T9" fmla="*/ 81 h 133"/>
                <a:gd name="T10" fmla="*/ 26 w 149"/>
                <a:gd name="T11" fmla="*/ 81 h 133"/>
                <a:gd name="T12" fmla="*/ 29 w 149"/>
                <a:gd name="T13" fmla="*/ 107 h 133"/>
                <a:gd name="T14" fmla="*/ 29 w 149"/>
                <a:gd name="T15" fmla="*/ 114 h 133"/>
                <a:gd name="T16" fmla="*/ 39 w 149"/>
                <a:gd name="T17" fmla="*/ 133 h 133"/>
                <a:gd name="T18" fmla="*/ 56 w 149"/>
                <a:gd name="T19" fmla="*/ 128 h 133"/>
                <a:gd name="T20" fmla="*/ 76 w 149"/>
                <a:gd name="T21" fmla="*/ 112 h 133"/>
                <a:gd name="T22" fmla="*/ 88 w 149"/>
                <a:gd name="T23" fmla="*/ 84 h 133"/>
                <a:gd name="T24" fmla="*/ 113 w 149"/>
                <a:gd name="T25" fmla="*/ 78 h 133"/>
                <a:gd name="T26" fmla="*/ 120 w 149"/>
                <a:gd name="T27" fmla="*/ 55 h 133"/>
                <a:gd name="T28" fmla="*/ 149 w 149"/>
                <a:gd name="T29" fmla="*/ 36 h 133"/>
                <a:gd name="T30" fmla="*/ 147 w 149"/>
                <a:gd name="T31" fmla="*/ 21 h 133"/>
                <a:gd name="T32" fmla="*/ 93 w 149"/>
                <a:gd name="T33" fmla="*/ 0 h 133"/>
                <a:gd name="T34" fmla="*/ 42 w 149"/>
                <a:gd name="T35" fmla="*/ 2 h 13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49"/>
                <a:gd name="T55" fmla="*/ 0 h 133"/>
                <a:gd name="T56" fmla="*/ 149 w 149"/>
                <a:gd name="T57" fmla="*/ 133 h 13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49" h="133">
                  <a:moveTo>
                    <a:pt x="42" y="2"/>
                  </a:moveTo>
                  <a:lnTo>
                    <a:pt x="16" y="5"/>
                  </a:lnTo>
                  <a:lnTo>
                    <a:pt x="19" y="29"/>
                  </a:lnTo>
                  <a:lnTo>
                    <a:pt x="0" y="57"/>
                  </a:lnTo>
                  <a:lnTo>
                    <a:pt x="7" y="81"/>
                  </a:lnTo>
                  <a:lnTo>
                    <a:pt x="26" y="81"/>
                  </a:lnTo>
                  <a:lnTo>
                    <a:pt x="29" y="107"/>
                  </a:lnTo>
                  <a:lnTo>
                    <a:pt x="29" y="114"/>
                  </a:lnTo>
                  <a:lnTo>
                    <a:pt x="39" y="133"/>
                  </a:lnTo>
                  <a:lnTo>
                    <a:pt x="56" y="128"/>
                  </a:lnTo>
                  <a:lnTo>
                    <a:pt x="76" y="112"/>
                  </a:lnTo>
                  <a:lnTo>
                    <a:pt x="88" y="84"/>
                  </a:lnTo>
                  <a:lnTo>
                    <a:pt x="113" y="78"/>
                  </a:lnTo>
                  <a:lnTo>
                    <a:pt x="120" y="55"/>
                  </a:lnTo>
                  <a:lnTo>
                    <a:pt x="149" y="36"/>
                  </a:lnTo>
                  <a:lnTo>
                    <a:pt x="147" y="21"/>
                  </a:lnTo>
                  <a:lnTo>
                    <a:pt x="93" y="0"/>
                  </a:lnTo>
                  <a:lnTo>
                    <a:pt x="42" y="2"/>
                  </a:lnTo>
                  <a:close/>
                </a:path>
              </a:pathLst>
            </a:custGeom>
            <a:grpFill/>
            <a:ln w="9525">
              <a:solidFill>
                <a:srgbClr val="00206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  <p:sp>
          <p:nvSpPr>
            <p:cNvPr id="121" name="Freeform 140"/>
            <p:cNvSpPr>
              <a:spLocks/>
            </p:cNvSpPr>
            <p:nvPr/>
          </p:nvSpPr>
          <p:spPr bwMode="auto">
            <a:xfrm>
              <a:off x="897" y="3079"/>
              <a:ext cx="149" cy="133"/>
            </a:xfrm>
            <a:custGeom>
              <a:avLst/>
              <a:gdLst>
                <a:gd name="T0" fmla="*/ 42 w 149"/>
                <a:gd name="T1" fmla="*/ 2 h 133"/>
                <a:gd name="T2" fmla="*/ 16 w 149"/>
                <a:gd name="T3" fmla="*/ 5 h 133"/>
                <a:gd name="T4" fmla="*/ 19 w 149"/>
                <a:gd name="T5" fmla="*/ 29 h 133"/>
                <a:gd name="T6" fmla="*/ 0 w 149"/>
                <a:gd name="T7" fmla="*/ 57 h 133"/>
                <a:gd name="T8" fmla="*/ 7 w 149"/>
                <a:gd name="T9" fmla="*/ 81 h 133"/>
                <a:gd name="T10" fmla="*/ 26 w 149"/>
                <a:gd name="T11" fmla="*/ 81 h 133"/>
                <a:gd name="T12" fmla="*/ 29 w 149"/>
                <a:gd name="T13" fmla="*/ 107 h 133"/>
                <a:gd name="T14" fmla="*/ 29 w 149"/>
                <a:gd name="T15" fmla="*/ 114 h 133"/>
                <a:gd name="T16" fmla="*/ 39 w 149"/>
                <a:gd name="T17" fmla="*/ 133 h 133"/>
                <a:gd name="T18" fmla="*/ 56 w 149"/>
                <a:gd name="T19" fmla="*/ 128 h 133"/>
                <a:gd name="T20" fmla="*/ 76 w 149"/>
                <a:gd name="T21" fmla="*/ 112 h 133"/>
                <a:gd name="T22" fmla="*/ 88 w 149"/>
                <a:gd name="T23" fmla="*/ 84 h 133"/>
                <a:gd name="T24" fmla="*/ 113 w 149"/>
                <a:gd name="T25" fmla="*/ 78 h 133"/>
                <a:gd name="T26" fmla="*/ 120 w 149"/>
                <a:gd name="T27" fmla="*/ 55 h 133"/>
                <a:gd name="T28" fmla="*/ 149 w 149"/>
                <a:gd name="T29" fmla="*/ 36 h 133"/>
                <a:gd name="T30" fmla="*/ 147 w 149"/>
                <a:gd name="T31" fmla="*/ 21 h 133"/>
                <a:gd name="T32" fmla="*/ 93 w 149"/>
                <a:gd name="T33" fmla="*/ 0 h 133"/>
                <a:gd name="T34" fmla="*/ 42 w 149"/>
                <a:gd name="T35" fmla="*/ 2 h 13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49"/>
                <a:gd name="T55" fmla="*/ 0 h 133"/>
                <a:gd name="T56" fmla="*/ 149 w 149"/>
                <a:gd name="T57" fmla="*/ 133 h 13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49" h="133">
                  <a:moveTo>
                    <a:pt x="42" y="2"/>
                  </a:moveTo>
                  <a:lnTo>
                    <a:pt x="16" y="5"/>
                  </a:lnTo>
                  <a:lnTo>
                    <a:pt x="19" y="29"/>
                  </a:lnTo>
                  <a:lnTo>
                    <a:pt x="0" y="57"/>
                  </a:lnTo>
                  <a:lnTo>
                    <a:pt x="7" y="81"/>
                  </a:lnTo>
                  <a:lnTo>
                    <a:pt x="26" y="81"/>
                  </a:lnTo>
                  <a:lnTo>
                    <a:pt x="29" y="107"/>
                  </a:lnTo>
                  <a:lnTo>
                    <a:pt x="29" y="114"/>
                  </a:lnTo>
                  <a:lnTo>
                    <a:pt x="39" y="133"/>
                  </a:lnTo>
                  <a:lnTo>
                    <a:pt x="56" y="128"/>
                  </a:lnTo>
                  <a:lnTo>
                    <a:pt x="76" y="112"/>
                  </a:lnTo>
                  <a:lnTo>
                    <a:pt x="88" y="84"/>
                  </a:lnTo>
                  <a:lnTo>
                    <a:pt x="113" y="78"/>
                  </a:lnTo>
                  <a:lnTo>
                    <a:pt x="120" y="55"/>
                  </a:lnTo>
                  <a:lnTo>
                    <a:pt x="149" y="36"/>
                  </a:lnTo>
                  <a:lnTo>
                    <a:pt x="147" y="21"/>
                  </a:lnTo>
                  <a:lnTo>
                    <a:pt x="93" y="0"/>
                  </a:lnTo>
                  <a:lnTo>
                    <a:pt x="42" y="2"/>
                  </a:lnTo>
                </a:path>
              </a:pathLst>
            </a:custGeom>
            <a:grpFill/>
            <a:ln w="12700" cap="rnd">
              <a:solidFill>
                <a:srgbClr val="00206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</p:grpSp>
      <p:grpSp>
        <p:nvGrpSpPr>
          <p:cNvPr id="107" name="Group 141"/>
          <p:cNvGrpSpPr>
            <a:grpSpLocks/>
          </p:cNvGrpSpPr>
          <p:nvPr/>
        </p:nvGrpSpPr>
        <p:grpSpPr bwMode="auto">
          <a:xfrm>
            <a:off x="5003811" y="4252896"/>
            <a:ext cx="217487" cy="250825"/>
            <a:chOff x="1421" y="2913"/>
            <a:chExt cx="137" cy="158"/>
          </a:xfrm>
          <a:solidFill>
            <a:schemeClr val="bg1">
              <a:lumMod val="85000"/>
            </a:schemeClr>
          </a:solidFill>
        </p:grpSpPr>
        <p:sp>
          <p:nvSpPr>
            <p:cNvPr id="123" name="Freeform 142"/>
            <p:cNvSpPr>
              <a:spLocks/>
            </p:cNvSpPr>
            <p:nvPr/>
          </p:nvSpPr>
          <p:spPr bwMode="auto">
            <a:xfrm>
              <a:off x="1421" y="2913"/>
              <a:ext cx="137" cy="158"/>
            </a:xfrm>
            <a:custGeom>
              <a:avLst/>
              <a:gdLst>
                <a:gd name="T0" fmla="*/ 44 w 137"/>
                <a:gd name="T1" fmla="*/ 0 h 158"/>
                <a:gd name="T2" fmla="*/ 19 w 137"/>
                <a:gd name="T3" fmla="*/ 14 h 158"/>
                <a:gd name="T4" fmla="*/ 19 w 137"/>
                <a:gd name="T5" fmla="*/ 17 h 158"/>
                <a:gd name="T6" fmla="*/ 28 w 137"/>
                <a:gd name="T7" fmla="*/ 26 h 158"/>
                <a:gd name="T8" fmla="*/ 19 w 137"/>
                <a:gd name="T9" fmla="*/ 32 h 158"/>
                <a:gd name="T10" fmla="*/ 7 w 137"/>
                <a:gd name="T11" fmla="*/ 30 h 158"/>
                <a:gd name="T12" fmla="*/ 0 w 137"/>
                <a:gd name="T13" fmla="*/ 42 h 158"/>
                <a:gd name="T14" fmla="*/ 2 w 137"/>
                <a:gd name="T15" fmla="*/ 52 h 158"/>
                <a:gd name="T16" fmla="*/ 12 w 137"/>
                <a:gd name="T17" fmla="*/ 66 h 158"/>
                <a:gd name="T18" fmla="*/ 21 w 137"/>
                <a:gd name="T19" fmla="*/ 66 h 158"/>
                <a:gd name="T20" fmla="*/ 17 w 137"/>
                <a:gd name="T21" fmla="*/ 75 h 158"/>
                <a:gd name="T22" fmla="*/ 37 w 137"/>
                <a:gd name="T23" fmla="*/ 88 h 158"/>
                <a:gd name="T24" fmla="*/ 47 w 137"/>
                <a:gd name="T25" fmla="*/ 97 h 158"/>
                <a:gd name="T26" fmla="*/ 44 w 137"/>
                <a:gd name="T27" fmla="*/ 141 h 158"/>
                <a:gd name="T28" fmla="*/ 57 w 137"/>
                <a:gd name="T29" fmla="*/ 158 h 158"/>
                <a:gd name="T30" fmla="*/ 66 w 137"/>
                <a:gd name="T31" fmla="*/ 151 h 158"/>
                <a:gd name="T32" fmla="*/ 92 w 137"/>
                <a:gd name="T33" fmla="*/ 147 h 158"/>
                <a:gd name="T34" fmla="*/ 114 w 137"/>
                <a:gd name="T35" fmla="*/ 147 h 158"/>
                <a:gd name="T36" fmla="*/ 125 w 137"/>
                <a:gd name="T37" fmla="*/ 141 h 158"/>
                <a:gd name="T38" fmla="*/ 137 w 137"/>
                <a:gd name="T39" fmla="*/ 141 h 158"/>
                <a:gd name="T40" fmla="*/ 127 w 137"/>
                <a:gd name="T41" fmla="*/ 99 h 158"/>
                <a:gd name="T42" fmla="*/ 102 w 137"/>
                <a:gd name="T43" fmla="*/ 85 h 158"/>
                <a:gd name="T44" fmla="*/ 97 w 137"/>
                <a:gd name="T45" fmla="*/ 75 h 158"/>
                <a:gd name="T46" fmla="*/ 122 w 137"/>
                <a:gd name="T47" fmla="*/ 51 h 158"/>
                <a:gd name="T48" fmla="*/ 80 w 137"/>
                <a:gd name="T49" fmla="*/ 32 h 158"/>
                <a:gd name="T50" fmla="*/ 75 w 137"/>
                <a:gd name="T51" fmla="*/ 35 h 158"/>
                <a:gd name="T52" fmla="*/ 69 w 137"/>
                <a:gd name="T53" fmla="*/ 19 h 158"/>
                <a:gd name="T54" fmla="*/ 44 w 137"/>
                <a:gd name="T55" fmla="*/ 0 h 15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137"/>
                <a:gd name="T85" fmla="*/ 0 h 158"/>
                <a:gd name="T86" fmla="*/ 137 w 137"/>
                <a:gd name="T87" fmla="*/ 158 h 158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137" h="158">
                  <a:moveTo>
                    <a:pt x="44" y="0"/>
                  </a:moveTo>
                  <a:lnTo>
                    <a:pt x="19" y="14"/>
                  </a:lnTo>
                  <a:lnTo>
                    <a:pt x="19" y="17"/>
                  </a:lnTo>
                  <a:lnTo>
                    <a:pt x="28" y="26"/>
                  </a:lnTo>
                  <a:lnTo>
                    <a:pt x="19" y="32"/>
                  </a:lnTo>
                  <a:lnTo>
                    <a:pt x="7" y="30"/>
                  </a:lnTo>
                  <a:lnTo>
                    <a:pt x="0" y="42"/>
                  </a:lnTo>
                  <a:lnTo>
                    <a:pt x="2" y="52"/>
                  </a:lnTo>
                  <a:lnTo>
                    <a:pt x="12" y="66"/>
                  </a:lnTo>
                  <a:lnTo>
                    <a:pt x="21" y="66"/>
                  </a:lnTo>
                  <a:lnTo>
                    <a:pt x="17" y="75"/>
                  </a:lnTo>
                  <a:lnTo>
                    <a:pt x="37" y="88"/>
                  </a:lnTo>
                  <a:lnTo>
                    <a:pt x="47" y="97"/>
                  </a:lnTo>
                  <a:lnTo>
                    <a:pt x="44" y="141"/>
                  </a:lnTo>
                  <a:lnTo>
                    <a:pt x="57" y="158"/>
                  </a:lnTo>
                  <a:lnTo>
                    <a:pt x="66" y="151"/>
                  </a:lnTo>
                  <a:lnTo>
                    <a:pt x="92" y="147"/>
                  </a:lnTo>
                  <a:lnTo>
                    <a:pt x="114" y="147"/>
                  </a:lnTo>
                  <a:lnTo>
                    <a:pt x="125" y="141"/>
                  </a:lnTo>
                  <a:lnTo>
                    <a:pt x="137" y="141"/>
                  </a:lnTo>
                  <a:lnTo>
                    <a:pt x="127" y="99"/>
                  </a:lnTo>
                  <a:lnTo>
                    <a:pt x="102" y="85"/>
                  </a:lnTo>
                  <a:lnTo>
                    <a:pt x="97" y="75"/>
                  </a:lnTo>
                  <a:lnTo>
                    <a:pt x="122" y="51"/>
                  </a:lnTo>
                  <a:lnTo>
                    <a:pt x="80" y="32"/>
                  </a:lnTo>
                  <a:lnTo>
                    <a:pt x="75" y="35"/>
                  </a:lnTo>
                  <a:lnTo>
                    <a:pt x="69" y="19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  <p:sp>
          <p:nvSpPr>
            <p:cNvPr id="124" name="Freeform 143"/>
            <p:cNvSpPr>
              <a:spLocks/>
            </p:cNvSpPr>
            <p:nvPr/>
          </p:nvSpPr>
          <p:spPr bwMode="auto">
            <a:xfrm>
              <a:off x="1421" y="2913"/>
              <a:ext cx="137" cy="158"/>
            </a:xfrm>
            <a:custGeom>
              <a:avLst/>
              <a:gdLst>
                <a:gd name="T0" fmla="*/ 44 w 137"/>
                <a:gd name="T1" fmla="*/ 0 h 158"/>
                <a:gd name="T2" fmla="*/ 19 w 137"/>
                <a:gd name="T3" fmla="*/ 14 h 158"/>
                <a:gd name="T4" fmla="*/ 19 w 137"/>
                <a:gd name="T5" fmla="*/ 17 h 158"/>
                <a:gd name="T6" fmla="*/ 28 w 137"/>
                <a:gd name="T7" fmla="*/ 26 h 158"/>
                <a:gd name="T8" fmla="*/ 19 w 137"/>
                <a:gd name="T9" fmla="*/ 32 h 158"/>
                <a:gd name="T10" fmla="*/ 7 w 137"/>
                <a:gd name="T11" fmla="*/ 30 h 158"/>
                <a:gd name="T12" fmla="*/ 0 w 137"/>
                <a:gd name="T13" fmla="*/ 42 h 158"/>
                <a:gd name="T14" fmla="*/ 2 w 137"/>
                <a:gd name="T15" fmla="*/ 52 h 158"/>
                <a:gd name="T16" fmla="*/ 12 w 137"/>
                <a:gd name="T17" fmla="*/ 66 h 158"/>
                <a:gd name="T18" fmla="*/ 21 w 137"/>
                <a:gd name="T19" fmla="*/ 66 h 158"/>
                <a:gd name="T20" fmla="*/ 17 w 137"/>
                <a:gd name="T21" fmla="*/ 75 h 158"/>
                <a:gd name="T22" fmla="*/ 37 w 137"/>
                <a:gd name="T23" fmla="*/ 88 h 158"/>
                <a:gd name="T24" fmla="*/ 47 w 137"/>
                <a:gd name="T25" fmla="*/ 97 h 158"/>
                <a:gd name="T26" fmla="*/ 44 w 137"/>
                <a:gd name="T27" fmla="*/ 141 h 158"/>
                <a:gd name="T28" fmla="*/ 57 w 137"/>
                <a:gd name="T29" fmla="*/ 158 h 158"/>
                <a:gd name="T30" fmla="*/ 66 w 137"/>
                <a:gd name="T31" fmla="*/ 151 h 158"/>
                <a:gd name="T32" fmla="*/ 92 w 137"/>
                <a:gd name="T33" fmla="*/ 147 h 158"/>
                <a:gd name="T34" fmla="*/ 114 w 137"/>
                <a:gd name="T35" fmla="*/ 147 h 158"/>
                <a:gd name="T36" fmla="*/ 125 w 137"/>
                <a:gd name="T37" fmla="*/ 141 h 158"/>
                <a:gd name="T38" fmla="*/ 137 w 137"/>
                <a:gd name="T39" fmla="*/ 141 h 158"/>
                <a:gd name="T40" fmla="*/ 127 w 137"/>
                <a:gd name="T41" fmla="*/ 99 h 158"/>
                <a:gd name="T42" fmla="*/ 102 w 137"/>
                <a:gd name="T43" fmla="*/ 85 h 158"/>
                <a:gd name="T44" fmla="*/ 97 w 137"/>
                <a:gd name="T45" fmla="*/ 75 h 158"/>
                <a:gd name="T46" fmla="*/ 122 w 137"/>
                <a:gd name="T47" fmla="*/ 51 h 158"/>
                <a:gd name="T48" fmla="*/ 80 w 137"/>
                <a:gd name="T49" fmla="*/ 32 h 158"/>
                <a:gd name="T50" fmla="*/ 75 w 137"/>
                <a:gd name="T51" fmla="*/ 35 h 158"/>
                <a:gd name="T52" fmla="*/ 69 w 137"/>
                <a:gd name="T53" fmla="*/ 19 h 158"/>
                <a:gd name="T54" fmla="*/ 44 w 137"/>
                <a:gd name="T55" fmla="*/ 0 h 15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137"/>
                <a:gd name="T85" fmla="*/ 0 h 158"/>
                <a:gd name="T86" fmla="*/ 137 w 137"/>
                <a:gd name="T87" fmla="*/ 158 h 158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137" h="158">
                  <a:moveTo>
                    <a:pt x="44" y="0"/>
                  </a:moveTo>
                  <a:lnTo>
                    <a:pt x="19" y="14"/>
                  </a:lnTo>
                  <a:lnTo>
                    <a:pt x="19" y="17"/>
                  </a:lnTo>
                  <a:lnTo>
                    <a:pt x="28" y="26"/>
                  </a:lnTo>
                  <a:lnTo>
                    <a:pt x="19" y="32"/>
                  </a:lnTo>
                  <a:lnTo>
                    <a:pt x="7" y="30"/>
                  </a:lnTo>
                  <a:lnTo>
                    <a:pt x="0" y="42"/>
                  </a:lnTo>
                  <a:lnTo>
                    <a:pt x="2" y="52"/>
                  </a:lnTo>
                  <a:lnTo>
                    <a:pt x="12" y="66"/>
                  </a:lnTo>
                  <a:lnTo>
                    <a:pt x="21" y="66"/>
                  </a:lnTo>
                  <a:lnTo>
                    <a:pt x="17" y="75"/>
                  </a:lnTo>
                  <a:lnTo>
                    <a:pt x="37" y="88"/>
                  </a:lnTo>
                  <a:lnTo>
                    <a:pt x="47" y="97"/>
                  </a:lnTo>
                  <a:lnTo>
                    <a:pt x="44" y="141"/>
                  </a:lnTo>
                  <a:lnTo>
                    <a:pt x="57" y="158"/>
                  </a:lnTo>
                  <a:lnTo>
                    <a:pt x="66" y="151"/>
                  </a:lnTo>
                  <a:lnTo>
                    <a:pt x="92" y="147"/>
                  </a:lnTo>
                  <a:lnTo>
                    <a:pt x="114" y="147"/>
                  </a:lnTo>
                  <a:lnTo>
                    <a:pt x="125" y="141"/>
                  </a:lnTo>
                  <a:lnTo>
                    <a:pt x="137" y="141"/>
                  </a:lnTo>
                  <a:lnTo>
                    <a:pt x="127" y="99"/>
                  </a:lnTo>
                  <a:lnTo>
                    <a:pt x="102" y="85"/>
                  </a:lnTo>
                  <a:lnTo>
                    <a:pt x="97" y="75"/>
                  </a:lnTo>
                  <a:lnTo>
                    <a:pt x="122" y="51"/>
                  </a:lnTo>
                  <a:lnTo>
                    <a:pt x="80" y="32"/>
                  </a:lnTo>
                  <a:lnTo>
                    <a:pt x="75" y="35"/>
                  </a:lnTo>
                  <a:lnTo>
                    <a:pt x="69" y="19"/>
                  </a:lnTo>
                  <a:lnTo>
                    <a:pt x="44" y="0"/>
                  </a:lnTo>
                </a:path>
              </a:pathLst>
            </a:custGeom>
            <a:grpFill/>
            <a:ln w="12700" cap="rnd">
              <a:solidFill>
                <a:srgbClr val="666699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</p:grpSp>
      <p:grpSp>
        <p:nvGrpSpPr>
          <p:cNvPr id="110" name="Group 144"/>
          <p:cNvGrpSpPr>
            <a:grpSpLocks/>
          </p:cNvGrpSpPr>
          <p:nvPr/>
        </p:nvGrpSpPr>
        <p:grpSpPr bwMode="auto">
          <a:xfrm>
            <a:off x="5156211" y="4332269"/>
            <a:ext cx="163512" cy="146050"/>
            <a:chOff x="1517" y="2963"/>
            <a:chExt cx="103" cy="92"/>
          </a:xfrm>
          <a:solidFill>
            <a:schemeClr val="bg1">
              <a:lumMod val="85000"/>
            </a:schemeClr>
          </a:solidFill>
        </p:grpSpPr>
        <p:sp>
          <p:nvSpPr>
            <p:cNvPr id="126" name="Freeform 145"/>
            <p:cNvSpPr>
              <a:spLocks/>
            </p:cNvSpPr>
            <p:nvPr/>
          </p:nvSpPr>
          <p:spPr bwMode="auto">
            <a:xfrm>
              <a:off x="1517" y="2963"/>
              <a:ext cx="103" cy="92"/>
            </a:xfrm>
            <a:custGeom>
              <a:avLst/>
              <a:gdLst>
                <a:gd name="T0" fmla="*/ 26 w 103"/>
                <a:gd name="T1" fmla="*/ 0 h 92"/>
                <a:gd name="T2" fmla="*/ 38 w 103"/>
                <a:gd name="T3" fmla="*/ 5 h 92"/>
                <a:gd name="T4" fmla="*/ 95 w 103"/>
                <a:gd name="T5" fmla="*/ 5 h 92"/>
                <a:gd name="T6" fmla="*/ 100 w 103"/>
                <a:gd name="T7" fmla="*/ 19 h 92"/>
                <a:gd name="T8" fmla="*/ 86 w 103"/>
                <a:gd name="T9" fmla="*/ 35 h 92"/>
                <a:gd name="T10" fmla="*/ 93 w 103"/>
                <a:gd name="T11" fmla="*/ 38 h 92"/>
                <a:gd name="T12" fmla="*/ 93 w 103"/>
                <a:gd name="T13" fmla="*/ 52 h 92"/>
                <a:gd name="T14" fmla="*/ 103 w 103"/>
                <a:gd name="T15" fmla="*/ 63 h 92"/>
                <a:gd name="T16" fmla="*/ 103 w 103"/>
                <a:gd name="T17" fmla="*/ 75 h 92"/>
                <a:gd name="T18" fmla="*/ 85 w 103"/>
                <a:gd name="T19" fmla="*/ 82 h 92"/>
                <a:gd name="T20" fmla="*/ 60 w 103"/>
                <a:gd name="T21" fmla="*/ 80 h 92"/>
                <a:gd name="T22" fmla="*/ 50 w 103"/>
                <a:gd name="T23" fmla="*/ 92 h 92"/>
                <a:gd name="T24" fmla="*/ 40 w 103"/>
                <a:gd name="T25" fmla="*/ 90 h 92"/>
                <a:gd name="T26" fmla="*/ 30 w 103"/>
                <a:gd name="T27" fmla="*/ 50 h 92"/>
                <a:gd name="T28" fmla="*/ 8 w 103"/>
                <a:gd name="T29" fmla="*/ 36 h 92"/>
                <a:gd name="T30" fmla="*/ 0 w 103"/>
                <a:gd name="T31" fmla="*/ 26 h 92"/>
                <a:gd name="T32" fmla="*/ 26 w 103"/>
                <a:gd name="T33" fmla="*/ 0 h 9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03"/>
                <a:gd name="T52" fmla="*/ 0 h 92"/>
                <a:gd name="T53" fmla="*/ 103 w 103"/>
                <a:gd name="T54" fmla="*/ 92 h 9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03" h="92">
                  <a:moveTo>
                    <a:pt x="26" y="0"/>
                  </a:moveTo>
                  <a:lnTo>
                    <a:pt x="38" y="5"/>
                  </a:lnTo>
                  <a:lnTo>
                    <a:pt x="95" y="5"/>
                  </a:lnTo>
                  <a:lnTo>
                    <a:pt x="100" y="19"/>
                  </a:lnTo>
                  <a:lnTo>
                    <a:pt x="86" y="35"/>
                  </a:lnTo>
                  <a:lnTo>
                    <a:pt x="93" y="38"/>
                  </a:lnTo>
                  <a:lnTo>
                    <a:pt x="93" y="52"/>
                  </a:lnTo>
                  <a:lnTo>
                    <a:pt x="103" y="63"/>
                  </a:lnTo>
                  <a:lnTo>
                    <a:pt x="103" y="75"/>
                  </a:lnTo>
                  <a:lnTo>
                    <a:pt x="85" y="82"/>
                  </a:lnTo>
                  <a:lnTo>
                    <a:pt x="60" y="80"/>
                  </a:lnTo>
                  <a:lnTo>
                    <a:pt x="50" y="92"/>
                  </a:lnTo>
                  <a:lnTo>
                    <a:pt x="40" y="90"/>
                  </a:lnTo>
                  <a:lnTo>
                    <a:pt x="30" y="50"/>
                  </a:lnTo>
                  <a:lnTo>
                    <a:pt x="8" y="36"/>
                  </a:lnTo>
                  <a:lnTo>
                    <a:pt x="0" y="26"/>
                  </a:lnTo>
                  <a:lnTo>
                    <a:pt x="26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  <p:sp>
          <p:nvSpPr>
            <p:cNvPr id="127" name="Freeform 146"/>
            <p:cNvSpPr>
              <a:spLocks/>
            </p:cNvSpPr>
            <p:nvPr/>
          </p:nvSpPr>
          <p:spPr bwMode="auto">
            <a:xfrm>
              <a:off x="1517" y="2963"/>
              <a:ext cx="103" cy="92"/>
            </a:xfrm>
            <a:custGeom>
              <a:avLst/>
              <a:gdLst>
                <a:gd name="T0" fmla="*/ 26 w 103"/>
                <a:gd name="T1" fmla="*/ 0 h 92"/>
                <a:gd name="T2" fmla="*/ 38 w 103"/>
                <a:gd name="T3" fmla="*/ 5 h 92"/>
                <a:gd name="T4" fmla="*/ 95 w 103"/>
                <a:gd name="T5" fmla="*/ 5 h 92"/>
                <a:gd name="T6" fmla="*/ 100 w 103"/>
                <a:gd name="T7" fmla="*/ 19 h 92"/>
                <a:gd name="T8" fmla="*/ 86 w 103"/>
                <a:gd name="T9" fmla="*/ 35 h 92"/>
                <a:gd name="T10" fmla="*/ 93 w 103"/>
                <a:gd name="T11" fmla="*/ 38 h 92"/>
                <a:gd name="T12" fmla="*/ 93 w 103"/>
                <a:gd name="T13" fmla="*/ 52 h 92"/>
                <a:gd name="T14" fmla="*/ 103 w 103"/>
                <a:gd name="T15" fmla="*/ 63 h 92"/>
                <a:gd name="T16" fmla="*/ 103 w 103"/>
                <a:gd name="T17" fmla="*/ 75 h 92"/>
                <a:gd name="T18" fmla="*/ 85 w 103"/>
                <a:gd name="T19" fmla="*/ 82 h 92"/>
                <a:gd name="T20" fmla="*/ 60 w 103"/>
                <a:gd name="T21" fmla="*/ 80 h 92"/>
                <a:gd name="T22" fmla="*/ 50 w 103"/>
                <a:gd name="T23" fmla="*/ 92 h 92"/>
                <a:gd name="T24" fmla="*/ 40 w 103"/>
                <a:gd name="T25" fmla="*/ 90 h 92"/>
                <a:gd name="T26" fmla="*/ 30 w 103"/>
                <a:gd name="T27" fmla="*/ 50 h 92"/>
                <a:gd name="T28" fmla="*/ 8 w 103"/>
                <a:gd name="T29" fmla="*/ 36 h 92"/>
                <a:gd name="T30" fmla="*/ 0 w 103"/>
                <a:gd name="T31" fmla="*/ 26 h 92"/>
                <a:gd name="T32" fmla="*/ 26 w 103"/>
                <a:gd name="T33" fmla="*/ 0 h 9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03"/>
                <a:gd name="T52" fmla="*/ 0 h 92"/>
                <a:gd name="T53" fmla="*/ 103 w 103"/>
                <a:gd name="T54" fmla="*/ 92 h 9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03" h="92">
                  <a:moveTo>
                    <a:pt x="26" y="0"/>
                  </a:moveTo>
                  <a:lnTo>
                    <a:pt x="38" y="5"/>
                  </a:lnTo>
                  <a:lnTo>
                    <a:pt x="95" y="5"/>
                  </a:lnTo>
                  <a:lnTo>
                    <a:pt x="100" y="19"/>
                  </a:lnTo>
                  <a:lnTo>
                    <a:pt x="86" y="35"/>
                  </a:lnTo>
                  <a:lnTo>
                    <a:pt x="93" y="38"/>
                  </a:lnTo>
                  <a:lnTo>
                    <a:pt x="93" y="52"/>
                  </a:lnTo>
                  <a:lnTo>
                    <a:pt x="103" y="63"/>
                  </a:lnTo>
                  <a:lnTo>
                    <a:pt x="103" y="75"/>
                  </a:lnTo>
                  <a:lnTo>
                    <a:pt x="85" y="82"/>
                  </a:lnTo>
                  <a:lnTo>
                    <a:pt x="60" y="80"/>
                  </a:lnTo>
                  <a:lnTo>
                    <a:pt x="50" y="92"/>
                  </a:lnTo>
                  <a:lnTo>
                    <a:pt x="40" y="90"/>
                  </a:lnTo>
                  <a:lnTo>
                    <a:pt x="30" y="50"/>
                  </a:lnTo>
                  <a:lnTo>
                    <a:pt x="8" y="36"/>
                  </a:lnTo>
                  <a:lnTo>
                    <a:pt x="0" y="26"/>
                  </a:lnTo>
                  <a:lnTo>
                    <a:pt x="26" y="0"/>
                  </a:lnTo>
                </a:path>
              </a:pathLst>
            </a:custGeom>
            <a:grpFill/>
            <a:ln w="12700" cap="rnd">
              <a:solidFill>
                <a:srgbClr val="666699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</p:grpSp>
      <p:grpSp>
        <p:nvGrpSpPr>
          <p:cNvPr id="113" name="Group 147"/>
          <p:cNvGrpSpPr>
            <a:grpSpLocks/>
          </p:cNvGrpSpPr>
          <p:nvPr/>
        </p:nvGrpSpPr>
        <p:grpSpPr bwMode="auto">
          <a:xfrm>
            <a:off x="5305436" y="4329094"/>
            <a:ext cx="128587" cy="141288"/>
            <a:chOff x="1611" y="2961"/>
            <a:chExt cx="81" cy="89"/>
          </a:xfrm>
          <a:solidFill>
            <a:schemeClr val="bg1">
              <a:lumMod val="85000"/>
            </a:schemeClr>
          </a:solidFill>
        </p:grpSpPr>
        <p:sp>
          <p:nvSpPr>
            <p:cNvPr id="129" name="Freeform 148"/>
            <p:cNvSpPr>
              <a:spLocks/>
            </p:cNvSpPr>
            <p:nvPr/>
          </p:nvSpPr>
          <p:spPr bwMode="auto">
            <a:xfrm>
              <a:off x="1611" y="2961"/>
              <a:ext cx="81" cy="89"/>
            </a:xfrm>
            <a:custGeom>
              <a:avLst/>
              <a:gdLst>
                <a:gd name="T0" fmla="*/ 12 w 81"/>
                <a:gd name="T1" fmla="*/ 5 h 89"/>
                <a:gd name="T2" fmla="*/ 21 w 81"/>
                <a:gd name="T3" fmla="*/ 0 h 89"/>
                <a:gd name="T4" fmla="*/ 43 w 81"/>
                <a:gd name="T5" fmla="*/ 22 h 89"/>
                <a:gd name="T6" fmla="*/ 69 w 81"/>
                <a:gd name="T7" fmla="*/ 31 h 89"/>
                <a:gd name="T8" fmla="*/ 81 w 81"/>
                <a:gd name="T9" fmla="*/ 40 h 89"/>
                <a:gd name="T10" fmla="*/ 69 w 81"/>
                <a:gd name="T11" fmla="*/ 49 h 89"/>
                <a:gd name="T12" fmla="*/ 60 w 81"/>
                <a:gd name="T13" fmla="*/ 53 h 89"/>
                <a:gd name="T14" fmla="*/ 36 w 81"/>
                <a:gd name="T15" fmla="*/ 85 h 89"/>
                <a:gd name="T16" fmla="*/ 20 w 81"/>
                <a:gd name="T17" fmla="*/ 89 h 89"/>
                <a:gd name="T18" fmla="*/ 7 w 81"/>
                <a:gd name="T19" fmla="*/ 84 h 89"/>
                <a:gd name="T20" fmla="*/ 0 w 81"/>
                <a:gd name="T21" fmla="*/ 79 h 89"/>
                <a:gd name="T22" fmla="*/ 20 w 81"/>
                <a:gd name="T23" fmla="*/ 75 h 89"/>
                <a:gd name="T24" fmla="*/ 20 w 81"/>
                <a:gd name="T25" fmla="*/ 62 h 89"/>
                <a:gd name="T26" fmla="*/ 10 w 81"/>
                <a:gd name="T27" fmla="*/ 51 h 89"/>
                <a:gd name="T28" fmla="*/ 10 w 81"/>
                <a:gd name="T29" fmla="*/ 40 h 89"/>
                <a:gd name="T30" fmla="*/ 2 w 81"/>
                <a:gd name="T31" fmla="*/ 34 h 89"/>
                <a:gd name="T32" fmla="*/ 17 w 81"/>
                <a:gd name="T33" fmla="*/ 19 h 89"/>
                <a:gd name="T34" fmla="*/ 12 w 81"/>
                <a:gd name="T35" fmla="*/ 5 h 89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81"/>
                <a:gd name="T55" fmla="*/ 0 h 89"/>
                <a:gd name="T56" fmla="*/ 81 w 81"/>
                <a:gd name="T57" fmla="*/ 89 h 89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81" h="89">
                  <a:moveTo>
                    <a:pt x="12" y="5"/>
                  </a:moveTo>
                  <a:lnTo>
                    <a:pt x="21" y="0"/>
                  </a:lnTo>
                  <a:lnTo>
                    <a:pt x="43" y="22"/>
                  </a:lnTo>
                  <a:lnTo>
                    <a:pt x="69" y="31"/>
                  </a:lnTo>
                  <a:lnTo>
                    <a:pt x="81" y="40"/>
                  </a:lnTo>
                  <a:lnTo>
                    <a:pt x="69" y="49"/>
                  </a:lnTo>
                  <a:lnTo>
                    <a:pt x="60" y="53"/>
                  </a:lnTo>
                  <a:lnTo>
                    <a:pt x="36" y="85"/>
                  </a:lnTo>
                  <a:lnTo>
                    <a:pt x="20" y="89"/>
                  </a:lnTo>
                  <a:lnTo>
                    <a:pt x="7" y="84"/>
                  </a:lnTo>
                  <a:lnTo>
                    <a:pt x="0" y="79"/>
                  </a:lnTo>
                  <a:lnTo>
                    <a:pt x="20" y="75"/>
                  </a:lnTo>
                  <a:lnTo>
                    <a:pt x="20" y="62"/>
                  </a:lnTo>
                  <a:lnTo>
                    <a:pt x="10" y="51"/>
                  </a:lnTo>
                  <a:lnTo>
                    <a:pt x="10" y="40"/>
                  </a:lnTo>
                  <a:lnTo>
                    <a:pt x="2" y="34"/>
                  </a:lnTo>
                  <a:lnTo>
                    <a:pt x="17" y="19"/>
                  </a:lnTo>
                  <a:lnTo>
                    <a:pt x="12" y="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  <p:sp>
          <p:nvSpPr>
            <p:cNvPr id="130" name="Freeform 149"/>
            <p:cNvSpPr>
              <a:spLocks/>
            </p:cNvSpPr>
            <p:nvPr/>
          </p:nvSpPr>
          <p:spPr bwMode="auto">
            <a:xfrm>
              <a:off x="1611" y="2961"/>
              <a:ext cx="81" cy="89"/>
            </a:xfrm>
            <a:custGeom>
              <a:avLst/>
              <a:gdLst>
                <a:gd name="T0" fmla="*/ 12 w 81"/>
                <a:gd name="T1" fmla="*/ 5 h 89"/>
                <a:gd name="T2" fmla="*/ 21 w 81"/>
                <a:gd name="T3" fmla="*/ 0 h 89"/>
                <a:gd name="T4" fmla="*/ 43 w 81"/>
                <a:gd name="T5" fmla="*/ 22 h 89"/>
                <a:gd name="T6" fmla="*/ 69 w 81"/>
                <a:gd name="T7" fmla="*/ 31 h 89"/>
                <a:gd name="T8" fmla="*/ 81 w 81"/>
                <a:gd name="T9" fmla="*/ 40 h 89"/>
                <a:gd name="T10" fmla="*/ 69 w 81"/>
                <a:gd name="T11" fmla="*/ 49 h 89"/>
                <a:gd name="T12" fmla="*/ 60 w 81"/>
                <a:gd name="T13" fmla="*/ 53 h 89"/>
                <a:gd name="T14" fmla="*/ 36 w 81"/>
                <a:gd name="T15" fmla="*/ 85 h 89"/>
                <a:gd name="T16" fmla="*/ 20 w 81"/>
                <a:gd name="T17" fmla="*/ 89 h 89"/>
                <a:gd name="T18" fmla="*/ 7 w 81"/>
                <a:gd name="T19" fmla="*/ 84 h 89"/>
                <a:gd name="T20" fmla="*/ 0 w 81"/>
                <a:gd name="T21" fmla="*/ 79 h 89"/>
                <a:gd name="T22" fmla="*/ 20 w 81"/>
                <a:gd name="T23" fmla="*/ 75 h 89"/>
                <a:gd name="T24" fmla="*/ 20 w 81"/>
                <a:gd name="T25" fmla="*/ 62 h 89"/>
                <a:gd name="T26" fmla="*/ 10 w 81"/>
                <a:gd name="T27" fmla="*/ 51 h 89"/>
                <a:gd name="T28" fmla="*/ 10 w 81"/>
                <a:gd name="T29" fmla="*/ 40 h 89"/>
                <a:gd name="T30" fmla="*/ 2 w 81"/>
                <a:gd name="T31" fmla="*/ 34 h 89"/>
                <a:gd name="T32" fmla="*/ 17 w 81"/>
                <a:gd name="T33" fmla="*/ 19 h 89"/>
                <a:gd name="T34" fmla="*/ 12 w 81"/>
                <a:gd name="T35" fmla="*/ 5 h 89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81"/>
                <a:gd name="T55" fmla="*/ 0 h 89"/>
                <a:gd name="T56" fmla="*/ 81 w 81"/>
                <a:gd name="T57" fmla="*/ 89 h 89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81" h="89">
                  <a:moveTo>
                    <a:pt x="12" y="5"/>
                  </a:moveTo>
                  <a:lnTo>
                    <a:pt x="21" y="0"/>
                  </a:lnTo>
                  <a:lnTo>
                    <a:pt x="43" y="22"/>
                  </a:lnTo>
                  <a:lnTo>
                    <a:pt x="69" y="31"/>
                  </a:lnTo>
                  <a:lnTo>
                    <a:pt x="81" y="40"/>
                  </a:lnTo>
                  <a:lnTo>
                    <a:pt x="69" y="49"/>
                  </a:lnTo>
                  <a:lnTo>
                    <a:pt x="60" y="53"/>
                  </a:lnTo>
                  <a:lnTo>
                    <a:pt x="36" y="85"/>
                  </a:lnTo>
                  <a:lnTo>
                    <a:pt x="20" y="89"/>
                  </a:lnTo>
                  <a:lnTo>
                    <a:pt x="7" y="84"/>
                  </a:lnTo>
                  <a:lnTo>
                    <a:pt x="0" y="79"/>
                  </a:lnTo>
                  <a:lnTo>
                    <a:pt x="20" y="75"/>
                  </a:lnTo>
                  <a:lnTo>
                    <a:pt x="20" y="62"/>
                  </a:lnTo>
                  <a:lnTo>
                    <a:pt x="10" y="51"/>
                  </a:lnTo>
                  <a:lnTo>
                    <a:pt x="10" y="40"/>
                  </a:lnTo>
                  <a:lnTo>
                    <a:pt x="2" y="34"/>
                  </a:lnTo>
                  <a:lnTo>
                    <a:pt x="17" y="19"/>
                  </a:lnTo>
                  <a:lnTo>
                    <a:pt x="12" y="5"/>
                  </a:lnTo>
                </a:path>
              </a:pathLst>
            </a:custGeom>
            <a:grpFill/>
            <a:ln w="12700" cap="rnd">
              <a:solidFill>
                <a:srgbClr val="666699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</p:grpSp>
      <p:grpSp>
        <p:nvGrpSpPr>
          <p:cNvPr id="8213" name="Group 153"/>
          <p:cNvGrpSpPr>
            <a:grpSpLocks/>
          </p:cNvGrpSpPr>
          <p:nvPr/>
        </p:nvGrpSpPr>
        <p:grpSpPr bwMode="auto">
          <a:xfrm>
            <a:off x="4700588" y="5148263"/>
            <a:ext cx="619125" cy="1141412"/>
            <a:chOff x="1230" y="3559"/>
            <a:chExt cx="390" cy="719"/>
          </a:xfrm>
        </p:grpSpPr>
        <p:sp>
          <p:nvSpPr>
            <p:cNvPr id="116" name="Freeform 154"/>
            <p:cNvSpPr>
              <a:spLocks/>
            </p:cNvSpPr>
            <p:nvPr/>
          </p:nvSpPr>
          <p:spPr bwMode="auto">
            <a:xfrm>
              <a:off x="1230" y="3559"/>
              <a:ext cx="390" cy="719"/>
            </a:xfrm>
            <a:custGeom>
              <a:avLst/>
              <a:gdLst>
                <a:gd name="T0" fmla="*/ 107 w 390"/>
                <a:gd name="T1" fmla="*/ 5 h 719"/>
                <a:gd name="T2" fmla="*/ 80 w 390"/>
                <a:gd name="T3" fmla="*/ 0 h 719"/>
                <a:gd name="T4" fmla="*/ 71 w 390"/>
                <a:gd name="T5" fmla="*/ 32 h 719"/>
                <a:gd name="T6" fmla="*/ 40 w 390"/>
                <a:gd name="T7" fmla="*/ 57 h 719"/>
                <a:gd name="T8" fmla="*/ 38 w 390"/>
                <a:gd name="T9" fmla="*/ 88 h 719"/>
                <a:gd name="T10" fmla="*/ 28 w 390"/>
                <a:gd name="T11" fmla="*/ 123 h 719"/>
                <a:gd name="T12" fmla="*/ 0 w 390"/>
                <a:gd name="T13" fmla="*/ 166 h 719"/>
                <a:gd name="T14" fmla="*/ 15 w 390"/>
                <a:gd name="T15" fmla="*/ 288 h 719"/>
                <a:gd name="T16" fmla="*/ 12 w 390"/>
                <a:gd name="T17" fmla="*/ 330 h 719"/>
                <a:gd name="T18" fmla="*/ 33 w 390"/>
                <a:gd name="T19" fmla="*/ 495 h 719"/>
                <a:gd name="T20" fmla="*/ 38 w 390"/>
                <a:gd name="T21" fmla="*/ 514 h 719"/>
                <a:gd name="T22" fmla="*/ 45 w 390"/>
                <a:gd name="T23" fmla="*/ 542 h 719"/>
                <a:gd name="T24" fmla="*/ 38 w 390"/>
                <a:gd name="T25" fmla="*/ 557 h 719"/>
                <a:gd name="T26" fmla="*/ 43 w 390"/>
                <a:gd name="T27" fmla="*/ 580 h 719"/>
                <a:gd name="T28" fmla="*/ 38 w 390"/>
                <a:gd name="T29" fmla="*/ 618 h 719"/>
                <a:gd name="T30" fmla="*/ 33 w 390"/>
                <a:gd name="T31" fmla="*/ 642 h 719"/>
                <a:gd name="T32" fmla="*/ 43 w 390"/>
                <a:gd name="T33" fmla="*/ 673 h 719"/>
                <a:gd name="T34" fmla="*/ 52 w 390"/>
                <a:gd name="T35" fmla="*/ 690 h 719"/>
                <a:gd name="T36" fmla="*/ 73 w 390"/>
                <a:gd name="T37" fmla="*/ 713 h 719"/>
                <a:gd name="T38" fmla="*/ 97 w 390"/>
                <a:gd name="T39" fmla="*/ 719 h 719"/>
                <a:gd name="T40" fmla="*/ 132 w 390"/>
                <a:gd name="T41" fmla="*/ 713 h 719"/>
                <a:gd name="T42" fmla="*/ 111 w 390"/>
                <a:gd name="T43" fmla="*/ 686 h 719"/>
                <a:gd name="T44" fmla="*/ 130 w 390"/>
                <a:gd name="T45" fmla="*/ 659 h 719"/>
                <a:gd name="T46" fmla="*/ 132 w 390"/>
                <a:gd name="T47" fmla="*/ 642 h 719"/>
                <a:gd name="T48" fmla="*/ 137 w 390"/>
                <a:gd name="T49" fmla="*/ 628 h 719"/>
                <a:gd name="T50" fmla="*/ 172 w 390"/>
                <a:gd name="T51" fmla="*/ 602 h 719"/>
                <a:gd name="T52" fmla="*/ 160 w 390"/>
                <a:gd name="T53" fmla="*/ 576 h 719"/>
                <a:gd name="T54" fmla="*/ 130 w 390"/>
                <a:gd name="T55" fmla="*/ 551 h 719"/>
                <a:gd name="T56" fmla="*/ 158 w 390"/>
                <a:gd name="T57" fmla="*/ 521 h 719"/>
                <a:gd name="T58" fmla="*/ 172 w 390"/>
                <a:gd name="T59" fmla="*/ 484 h 719"/>
                <a:gd name="T60" fmla="*/ 203 w 390"/>
                <a:gd name="T61" fmla="*/ 469 h 719"/>
                <a:gd name="T62" fmla="*/ 205 w 390"/>
                <a:gd name="T63" fmla="*/ 452 h 719"/>
                <a:gd name="T64" fmla="*/ 172 w 390"/>
                <a:gd name="T65" fmla="*/ 431 h 719"/>
                <a:gd name="T66" fmla="*/ 182 w 390"/>
                <a:gd name="T67" fmla="*/ 417 h 719"/>
                <a:gd name="T68" fmla="*/ 220 w 390"/>
                <a:gd name="T69" fmla="*/ 421 h 719"/>
                <a:gd name="T70" fmla="*/ 234 w 390"/>
                <a:gd name="T71" fmla="*/ 398 h 719"/>
                <a:gd name="T72" fmla="*/ 238 w 390"/>
                <a:gd name="T73" fmla="*/ 373 h 719"/>
                <a:gd name="T74" fmla="*/ 288 w 390"/>
                <a:gd name="T75" fmla="*/ 364 h 719"/>
                <a:gd name="T76" fmla="*/ 302 w 390"/>
                <a:gd name="T77" fmla="*/ 345 h 719"/>
                <a:gd name="T78" fmla="*/ 297 w 390"/>
                <a:gd name="T79" fmla="*/ 314 h 719"/>
                <a:gd name="T80" fmla="*/ 290 w 390"/>
                <a:gd name="T81" fmla="*/ 280 h 719"/>
                <a:gd name="T82" fmla="*/ 269 w 390"/>
                <a:gd name="T83" fmla="*/ 278 h 719"/>
                <a:gd name="T84" fmla="*/ 285 w 390"/>
                <a:gd name="T85" fmla="*/ 252 h 719"/>
                <a:gd name="T86" fmla="*/ 290 w 390"/>
                <a:gd name="T87" fmla="*/ 223 h 719"/>
                <a:gd name="T88" fmla="*/ 312 w 390"/>
                <a:gd name="T89" fmla="*/ 187 h 719"/>
                <a:gd name="T90" fmla="*/ 324 w 390"/>
                <a:gd name="T91" fmla="*/ 152 h 719"/>
                <a:gd name="T92" fmla="*/ 382 w 390"/>
                <a:gd name="T93" fmla="*/ 119 h 719"/>
                <a:gd name="T94" fmla="*/ 382 w 390"/>
                <a:gd name="T95" fmla="*/ 90 h 719"/>
                <a:gd name="T96" fmla="*/ 345 w 390"/>
                <a:gd name="T97" fmla="*/ 102 h 719"/>
                <a:gd name="T98" fmla="*/ 307 w 390"/>
                <a:gd name="T99" fmla="*/ 126 h 719"/>
                <a:gd name="T100" fmla="*/ 285 w 390"/>
                <a:gd name="T101" fmla="*/ 104 h 719"/>
                <a:gd name="T102" fmla="*/ 288 w 390"/>
                <a:gd name="T103" fmla="*/ 74 h 719"/>
                <a:gd name="T104" fmla="*/ 262 w 390"/>
                <a:gd name="T105" fmla="*/ 52 h 719"/>
                <a:gd name="T106" fmla="*/ 217 w 390"/>
                <a:gd name="T107" fmla="*/ 32 h 719"/>
                <a:gd name="T108" fmla="*/ 175 w 390"/>
                <a:gd name="T109" fmla="*/ 14 h 719"/>
                <a:gd name="T110" fmla="*/ 153 w 390"/>
                <a:gd name="T111" fmla="*/ 5 h 719"/>
                <a:gd name="T112" fmla="*/ 137 w 390"/>
                <a:gd name="T113" fmla="*/ 17 h 719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390"/>
                <a:gd name="T172" fmla="*/ 0 h 719"/>
                <a:gd name="T173" fmla="*/ 390 w 390"/>
                <a:gd name="T174" fmla="*/ 719 h 719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390" h="719">
                  <a:moveTo>
                    <a:pt x="137" y="17"/>
                  </a:moveTo>
                  <a:lnTo>
                    <a:pt x="107" y="5"/>
                  </a:lnTo>
                  <a:lnTo>
                    <a:pt x="97" y="5"/>
                  </a:lnTo>
                  <a:lnTo>
                    <a:pt x="80" y="0"/>
                  </a:lnTo>
                  <a:lnTo>
                    <a:pt x="62" y="7"/>
                  </a:lnTo>
                  <a:lnTo>
                    <a:pt x="71" y="32"/>
                  </a:lnTo>
                  <a:lnTo>
                    <a:pt x="62" y="47"/>
                  </a:lnTo>
                  <a:lnTo>
                    <a:pt x="40" y="57"/>
                  </a:lnTo>
                  <a:lnTo>
                    <a:pt x="28" y="81"/>
                  </a:lnTo>
                  <a:lnTo>
                    <a:pt x="38" y="88"/>
                  </a:lnTo>
                  <a:lnTo>
                    <a:pt x="33" y="112"/>
                  </a:lnTo>
                  <a:lnTo>
                    <a:pt x="28" y="123"/>
                  </a:lnTo>
                  <a:lnTo>
                    <a:pt x="22" y="138"/>
                  </a:lnTo>
                  <a:lnTo>
                    <a:pt x="0" y="166"/>
                  </a:lnTo>
                  <a:lnTo>
                    <a:pt x="10" y="200"/>
                  </a:lnTo>
                  <a:lnTo>
                    <a:pt x="15" y="288"/>
                  </a:lnTo>
                  <a:lnTo>
                    <a:pt x="22" y="312"/>
                  </a:lnTo>
                  <a:lnTo>
                    <a:pt x="12" y="330"/>
                  </a:lnTo>
                  <a:lnTo>
                    <a:pt x="12" y="474"/>
                  </a:lnTo>
                  <a:lnTo>
                    <a:pt x="33" y="495"/>
                  </a:lnTo>
                  <a:lnTo>
                    <a:pt x="28" y="509"/>
                  </a:lnTo>
                  <a:lnTo>
                    <a:pt x="38" y="514"/>
                  </a:lnTo>
                  <a:lnTo>
                    <a:pt x="30" y="530"/>
                  </a:lnTo>
                  <a:lnTo>
                    <a:pt x="45" y="542"/>
                  </a:lnTo>
                  <a:lnTo>
                    <a:pt x="45" y="562"/>
                  </a:lnTo>
                  <a:lnTo>
                    <a:pt x="38" y="557"/>
                  </a:lnTo>
                  <a:lnTo>
                    <a:pt x="38" y="562"/>
                  </a:lnTo>
                  <a:lnTo>
                    <a:pt x="43" y="580"/>
                  </a:lnTo>
                  <a:lnTo>
                    <a:pt x="43" y="604"/>
                  </a:lnTo>
                  <a:lnTo>
                    <a:pt x="38" y="618"/>
                  </a:lnTo>
                  <a:lnTo>
                    <a:pt x="35" y="635"/>
                  </a:lnTo>
                  <a:lnTo>
                    <a:pt x="33" y="642"/>
                  </a:lnTo>
                  <a:lnTo>
                    <a:pt x="33" y="664"/>
                  </a:lnTo>
                  <a:lnTo>
                    <a:pt x="43" y="673"/>
                  </a:lnTo>
                  <a:lnTo>
                    <a:pt x="50" y="673"/>
                  </a:lnTo>
                  <a:lnTo>
                    <a:pt x="52" y="690"/>
                  </a:lnTo>
                  <a:lnTo>
                    <a:pt x="57" y="704"/>
                  </a:lnTo>
                  <a:lnTo>
                    <a:pt x="73" y="713"/>
                  </a:lnTo>
                  <a:lnTo>
                    <a:pt x="88" y="713"/>
                  </a:lnTo>
                  <a:lnTo>
                    <a:pt x="97" y="719"/>
                  </a:lnTo>
                  <a:lnTo>
                    <a:pt x="111" y="714"/>
                  </a:lnTo>
                  <a:lnTo>
                    <a:pt x="132" y="713"/>
                  </a:lnTo>
                  <a:lnTo>
                    <a:pt x="118" y="694"/>
                  </a:lnTo>
                  <a:lnTo>
                    <a:pt x="111" y="686"/>
                  </a:lnTo>
                  <a:lnTo>
                    <a:pt x="118" y="661"/>
                  </a:lnTo>
                  <a:lnTo>
                    <a:pt x="130" y="659"/>
                  </a:lnTo>
                  <a:lnTo>
                    <a:pt x="137" y="648"/>
                  </a:lnTo>
                  <a:lnTo>
                    <a:pt x="132" y="642"/>
                  </a:lnTo>
                  <a:lnTo>
                    <a:pt x="130" y="638"/>
                  </a:lnTo>
                  <a:lnTo>
                    <a:pt x="137" y="628"/>
                  </a:lnTo>
                  <a:lnTo>
                    <a:pt x="153" y="616"/>
                  </a:lnTo>
                  <a:lnTo>
                    <a:pt x="172" y="602"/>
                  </a:lnTo>
                  <a:lnTo>
                    <a:pt x="172" y="580"/>
                  </a:lnTo>
                  <a:lnTo>
                    <a:pt x="160" y="576"/>
                  </a:lnTo>
                  <a:lnTo>
                    <a:pt x="137" y="562"/>
                  </a:lnTo>
                  <a:lnTo>
                    <a:pt x="130" y="551"/>
                  </a:lnTo>
                  <a:lnTo>
                    <a:pt x="137" y="542"/>
                  </a:lnTo>
                  <a:lnTo>
                    <a:pt x="158" y="521"/>
                  </a:lnTo>
                  <a:lnTo>
                    <a:pt x="172" y="509"/>
                  </a:lnTo>
                  <a:lnTo>
                    <a:pt x="172" y="484"/>
                  </a:lnTo>
                  <a:lnTo>
                    <a:pt x="180" y="457"/>
                  </a:lnTo>
                  <a:lnTo>
                    <a:pt x="203" y="469"/>
                  </a:lnTo>
                  <a:lnTo>
                    <a:pt x="215" y="463"/>
                  </a:lnTo>
                  <a:lnTo>
                    <a:pt x="205" y="452"/>
                  </a:lnTo>
                  <a:lnTo>
                    <a:pt x="177" y="452"/>
                  </a:lnTo>
                  <a:lnTo>
                    <a:pt x="172" y="431"/>
                  </a:lnTo>
                  <a:lnTo>
                    <a:pt x="165" y="417"/>
                  </a:lnTo>
                  <a:lnTo>
                    <a:pt x="182" y="417"/>
                  </a:lnTo>
                  <a:lnTo>
                    <a:pt x="198" y="421"/>
                  </a:lnTo>
                  <a:lnTo>
                    <a:pt x="220" y="421"/>
                  </a:lnTo>
                  <a:lnTo>
                    <a:pt x="227" y="419"/>
                  </a:lnTo>
                  <a:lnTo>
                    <a:pt x="234" y="398"/>
                  </a:lnTo>
                  <a:lnTo>
                    <a:pt x="234" y="387"/>
                  </a:lnTo>
                  <a:lnTo>
                    <a:pt x="238" y="373"/>
                  </a:lnTo>
                  <a:lnTo>
                    <a:pt x="245" y="364"/>
                  </a:lnTo>
                  <a:lnTo>
                    <a:pt x="288" y="364"/>
                  </a:lnTo>
                  <a:lnTo>
                    <a:pt x="288" y="354"/>
                  </a:lnTo>
                  <a:lnTo>
                    <a:pt x="302" y="345"/>
                  </a:lnTo>
                  <a:lnTo>
                    <a:pt x="310" y="331"/>
                  </a:lnTo>
                  <a:lnTo>
                    <a:pt x="297" y="314"/>
                  </a:lnTo>
                  <a:lnTo>
                    <a:pt x="297" y="305"/>
                  </a:lnTo>
                  <a:lnTo>
                    <a:pt x="290" y="280"/>
                  </a:lnTo>
                  <a:lnTo>
                    <a:pt x="279" y="278"/>
                  </a:lnTo>
                  <a:lnTo>
                    <a:pt x="269" y="278"/>
                  </a:lnTo>
                  <a:lnTo>
                    <a:pt x="269" y="264"/>
                  </a:lnTo>
                  <a:lnTo>
                    <a:pt x="285" y="252"/>
                  </a:lnTo>
                  <a:lnTo>
                    <a:pt x="285" y="240"/>
                  </a:lnTo>
                  <a:lnTo>
                    <a:pt x="290" y="223"/>
                  </a:lnTo>
                  <a:lnTo>
                    <a:pt x="290" y="200"/>
                  </a:lnTo>
                  <a:lnTo>
                    <a:pt x="312" y="187"/>
                  </a:lnTo>
                  <a:lnTo>
                    <a:pt x="312" y="164"/>
                  </a:lnTo>
                  <a:lnTo>
                    <a:pt x="324" y="152"/>
                  </a:lnTo>
                  <a:lnTo>
                    <a:pt x="357" y="131"/>
                  </a:lnTo>
                  <a:lnTo>
                    <a:pt x="382" y="119"/>
                  </a:lnTo>
                  <a:lnTo>
                    <a:pt x="390" y="104"/>
                  </a:lnTo>
                  <a:lnTo>
                    <a:pt x="382" y="90"/>
                  </a:lnTo>
                  <a:lnTo>
                    <a:pt x="362" y="90"/>
                  </a:lnTo>
                  <a:lnTo>
                    <a:pt x="345" y="102"/>
                  </a:lnTo>
                  <a:lnTo>
                    <a:pt x="325" y="126"/>
                  </a:lnTo>
                  <a:lnTo>
                    <a:pt x="307" y="126"/>
                  </a:lnTo>
                  <a:lnTo>
                    <a:pt x="285" y="114"/>
                  </a:lnTo>
                  <a:lnTo>
                    <a:pt x="285" y="104"/>
                  </a:lnTo>
                  <a:lnTo>
                    <a:pt x="290" y="95"/>
                  </a:lnTo>
                  <a:lnTo>
                    <a:pt x="288" y="74"/>
                  </a:lnTo>
                  <a:lnTo>
                    <a:pt x="279" y="59"/>
                  </a:lnTo>
                  <a:lnTo>
                    <a:pt x="262" y="52"/>
                  </a:lnTo>
                  <a:lnTo>
                    <a:pt x="248" y="49"/>
                  </a:lnTo>
                  <a:lnTo>
                    <a:pt x="217" y="32"/>
                  </a:lnTo>
                  <a:lnTo>
                    <a:pt x="195" y="28"/>
                  </a:lnTo>
                  <a:lnTo>
                    <a:pt x="175" y="14"/>
                  </a:lnTo>
                  <a:lnTo>
                    <a:pt x="172" y="5"/>
                  </a:lnTo>
                  <a:lnTo>
                    <a:pt x="153" y="5"/>
                  </a:lnTo>
                  <a:lnTo>
                    <a:pt x="140" y="0"/>
                  </a:lnTo>
                  <a:lnTo>
                    <a:pt x="137" y="17"/>
                  </a:lnTo>
                  <a:close/>
                </a:path>
              </a:pathLst>
            </a:custGeom>
            <a:solidFill>
              <a:srgbClr val="6666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119" name="Freeform 155"/>
            <p:cNvSpPr>
              <a:spLocks/>
            </p:cNvSpPr>
            <p:nvPr/>
          </p:nvSpPr>
          <p:spPr bwMode="auto">
            <a:xfrm>
              <a:off x="1230" y="3559"/>
              <a:ext cx="390" cy="719"/>
            </a:xfrm>
            <a:custGeom>
              <a:avLst/>
              <a:gdLst>
                <a:gd name="T0" fmla="*/ 107 w 390"/>
                <a:gd name="T1" fmla="*/ 5 h 719"/>
                <a:gd name="T2" fmla="*/ 80 w 390"/>
                <a:gd name="T3" fmla="*/ 0 h 719"/>
                <a:gd name="T4" fmla="*/ 71 w 390"/>
                <a:gd name="T5" fmla="*/ 32 h 719"/>
                <a:gd name="T6" fmla="*/ 40 w 390"/>
                <a:gd name="T7" fmla="*/ 57 h 719"/>
                <a:gd name="T8" fmla="*/ 38 w 390"/>
                <a:gd name="T9" fmla="*/ 88 h 719"/>
                <a:gd name="T10" fmla="*/ 28 w 390"/>
                <a:gd name="T11" fmla="*/ 123 h 719"/>
                <a:gd name="T12" fmla="*/ 0 w 390"/>
                <a:gd name="T13" fmla="*/ 166 h 719"/>
                <a:gd name="T14" fmla="*/ 15 w 390"/>
                <a:gd name="T15" fmla="*/ 288 h 719"/>
                <a:gd name="T16" fmla="*/ 12 w 390"/>
                <a:gd name="T17" fmla="*/ 330 h 719"/>
                <a:gd name="T18" fmla="*/ 33 w 390"/>
                <a:gd name="T19" fmla="*/ 495 h 719"/>
                <a:gd name="T20" fmla="*/ 38 w 390"/>
                <a:gd name="T21" fmla="*/ 514 h 719"/>
                <a:gd name="T22" fmla="*/ 45 w 390"/>
                <a:gd name="T23" fmla="*/ 542 h 719"/>
                <a:gd name="T24" fmla="*/ 38 w 390"/>
                <a:gd name="T25" fmla="*/ 557 h 719"/>
                <a:gd name="T26" fmla="*/ 43 w 390"/>
                <a:gd name="T27" fmla="*/ 580 h 719"/>
                <a:gd name="T28" fmla="*/ 38 w 390"/>
                <a:gd name="T29" fmla="*/ 618 h 719"/>
                <a:gd name="T30" fmla="*/ 33 w 390"/>
                <a:gd name="T31" fmla="*/ 642 h 719"/>
                <a:gd name="T32" fmla="*/ 43 w 390"/>
                <a:gd name="T33" fmla="*/ 673 h 719"/>
                <a:gd name="T34" fmla="*/ 52 w 390"/>
                <a:gd name="T35" fmla="*/ 690 h 719"/>
                <a:gd name="T36" fmla="*/ 73 w 390"/>
                <a:gd name="T37" fmla="*/ 713 h 719"/>
                <a:gd name="T38" fmla="*/ 97 w 390"/>
                <a:gd name="T39" fmla="*/ 719 h 719"/>
                <a:gd name="T40" fmla="*/ 132 w 390"/>
                <a:gd name="T41" fmla="*/ 713 h 719"/>
                <a:gd name="T42" fmla="*/ 111 w 390"/>
                <a:gd name="T43" fmla="*/ 686 h 719"/>
                <a:gd name="T44" fmla="*/ 130 w 390"/>
                <a:gd name="T45" fmla="*/ 659 h 719"/>
                <a:gd name="T46" fmla="*/ 132 w 390"/>
                <a:gd name="T47" fmla="*/ 642 h 719"/>
                <a:gd name="T48" fmla="*/ 137 w 390"/>
                <a:gd name="T49" fmla="*/ 628 h 719"/>
                <a:gd name="T50" fmla="*/ 172 w 390"/>
                <a:gd name="T51" fmla="*/ 602 h 719"/>
                <a:gd name="T52" fmla="*/ 160 w 390"/>
                <a:gd name="T53" fmla="*/ 576 h 719"/>
                <a:gd name="T54" fmla="*/ 130 w 390"/>
                <a:gd name="T55" fmla="*/ 551 h 719"/>
                <a:gd name="T56" fmla="*/ 158 w 390"/>
                <a:gd name="T57" fmla="*/ 521 h 719"/>
                <a:gd name="T58" fmla="*/ 172 w 390"/>
                <a:gd name="T59" fmla="*/ 484 h 719"/>
                <a:gd name="T60" fmla="*/ 203 w 390"/>
                <a:gd name="T61" fmla="*/ 469 h 719"/>
                <a:gd name="T62" fmla="*/ 205 w 390"/>
                <a:gd name="T63" fmla="*/ 452 h 719"/>
                <a:gd name="T64" fmla="*/ 172 w 390"/>
                <a:gd name="T65" fmla="*/ 431 h 719"/>
                <a:gd name="T66" fmla="*/ 182 w 390"/>
                <a:gd name="T67" fmla="*/ 417 h 719"/>
                <a:gd name="T68" fmla="*/ 220 w 390"/>
                <a:gd name="T69" fmla="*/ 421 h 719"/>
                <a:gd name="T70" fmla="*/ 234 w 390"/>
                <a:gd name="T71" fmla="*/ 398 h 719"/>
                <a:gd name="T72" fmla="*/ 238 w 390"/>
                <a:gd name="T73" fmla="*/ 373 h 719"/>
                <a:gd name="T74" fmla="*/ 288 w 390"/>
                <a:gd name="T75" fmla="*/ 364 h 719"/>
                <a:gd name="T76" fmla="*/ 302 w 390"/>
                <a:gd name="T77" fmla="*/ 345 h 719"/>
                <a:gd name="T78" fmla="*/ 297 w 390"/>
                <a:gd name="T79" fmla="*/ 314 h 719"/>
                <a:gd name="T80" fmla="*/ 290 w 390"/>
                <a:gd name="T81" fmla="*/ 280 h 719"/>
                <a:gd name="T82" fmla="*/ 269 w 390"/>
                <a:gd name="T83" fmla="*/ 278 h 719"/>
                <a:gd name="T84" fmla="*/ 285 w 390"/>
                <a:gd name="T85" fmla="*/ 252 h 719"/>
                <a:gd name="T86" fmla="*/ 290 w 390"/>
                <a:gd name="T87" fmla="*/ 223 h 719"/>
                <a:gd name="T88" fmla="*/ 312 w 390"/>
                <a:gd name="T89" fmla="*/ 187 h 719"/>
                <a:gd name="T90" fmla="*/ 324 w 390"/>
                <a:gd name="T91" fmla="*/ 152 h 719"/>
                <a:gd name="T92" fmla="*/ 382 w 390"/>
                <a:gd name="T93" fmla="*/ 119 h 719"/>
                <a:gd name="T94" fmla="*/ 382 w 390"/>
                <a:gd name="T95" fmla="*/ 90 h 719"/>
                <a:gd name="T96" fmla="*/ 345 w 390"/>
                <a:gd name="T97" fmla="*/ 102 h 719"/>
                <a:gd name="T98" fmla="*/ 307 w 390"/>
                <a:gd name="T99" fmla="*/ 126 h 719"/>
                <a:gd name="T100" fmla="*/ 285 w 390"/>
                <a:gd name="T101" fmla="*/ 104 h 719"/>
                <a:gd name="T102" fmla="*/ 288 w 390"/>
                <a:gd name="T103" fmla="*/ 74 h 719"/>
                <a:gd name="T104" fmla="*/ 262 w 390"/>
                <a:gd name="T105" fmla="*/ 52 h 719"/>
                <a:gd name="T106" fmla="*/ 217 w 390"/>
                <a:gd name="T107" fmla="*/ 32 h 719"/>
                <a:gd name="T108" fmla="*/ 175 w 390"/>
                <a:gd name="T109" fmla="*/ 14 h 719"/>
                <a:gd name="T110" fmla="*/ 153 w 390"/>
                <a:gd name="T111" fmla="*/ 5 h 719"/>
                <a:gd name="T112" fmla="*/ 137 w 390"/>
                <a:gd name="T113" fmla="*/ 17 h 719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390"/>
                <a:gd name="T172" fmla="*/ 0 h 719"/>
                <a:gd name="T173" fmla="*/ 390 w 390"/>
                <a:gd name="T174" fmla="*/ 719 h 719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390" h="719">
                  <a:moveTo>
                    <a:pt x="137" y="17"/>
                  </a:moveTo>
                  <a:lnTo>
                    <a:pt x="107" y="5"/>
                  </a:lnTo>
                  <a:lnTo>
                    <a:pt x="97" y="5"/>
                  </a:lnTo>
                  <a:lnTo>
                    <a:pt x="80" y="0"/>
                  </a:lnTo>
                  <a:lnTo>
                    <a:pt x="62" y="7"/>
                  </a:lnTo>
                  <a:lnTo>
                    <a:pt x="71" y="32"/>
                  </a:lnTo>
                  <a:lnTo>
                    <a:pt x="62" y="47"/>
                  </a:lnTo>
                  <a:lnTo>
                    <a:pt x="40" y="57"/>
                  </a:lnTo>
                  <a:lnTo>
                    <a:pt x="28" y="81"/>
                  </a:lnTo>
                  <a:lnTo>
                    <a:pt x="38" y="88"/>
                  </a:lnTo>
                  <a:lnTo>
                    <a:pt x="33" y="112"/>
                  </a:lnTo>
                  <a:lnTo>
                    <a:pt x="28" y="123"/>
                  </a:lnTo>
                  <a:lnTo>
                    <a:pt x="22" y="138"/>
                  </a:lnTo>
                  <a:lnTo>
                    <a:pt x="0" y="166"/>
                  </a:lnTo>
                  <a:lnTo>
                    <a:pt x="10" y="200"/>
                  </a:lnTo>
                  <a:lnTo>
                    <a:pt x="15" y="288"/>
                  </a:lnTo>
                  <a:lnTo>
                    <a:pt x="22" y="312"/>
                  </a:lnTo>
                  <a:lnTo>
                    <a:pt x="12" y="330"/>
                  </a:lnTo>
                  <a:lnTo>
                    <a:pt x="12" y="474"/>
                  </a:lnTo>
                  <a:lnTo>
                    <a:pt x="33" y="495"/>
                  </a:lnTo>
                  <a:lnTo>
                    <a:pt x="28" y="509"/>
                  </a:lnTo>
                  <a:lnTo>
                    <a:pt x="38" y="514"/>
                  </a:lnTo>
                  <a:lnTo>
                    <a:pt x="30" y="530"/>
                  </a:lnTo>
                  <a:lnTo>
                    <a:pt x="45" y="542"/>
                  </a:lnTo>
                  <a:lnTo>
                    <a:pt x="45" y="562"/>
                  </a:lnTo>
                  <a:lnTo>
                    <a:pt x="38" y="557"/>
                  </a:lnTo>
                  <a:lnTo>
                    <a:pt x="38" y="562"/>
                  </a:lnTo>
                  <a:lnTo>
                    <a:pt x="43" y="580"/>
                  </a:lnTo>
                  <a:lnTo>
                    <a:pt x="43" y="604"/>
                  </a:lnTo>
                  <a:lnTo>
                    <a:pt x="38" y="618"/>
                  </a:lnTo>
                  <a:lnTo>
                    <a:pt x="35" y="635"/>
                  </a:lnTo>
                  <a:lnTo>
                    <a:pt x="33" y="642"/>
                  </a:lnTo>
                  <a:lnTo>
                    <a:pt x="33" y="664"/>
                  </a:lnTo>
                  <a:lnTo>
                    <a:pt x="43" y="673"/>
                  </a:lnTo>
                  <a:lnTo>
                    <a:pt x="50" y="673"/>
                  </a:lnTo>
                  <a:lnTo>
                    <a:pt x="52" y="690"/>
                  </a:lnTo>
                  <a:lnTo>
                    <a:pt x="57" y="704"/>
                  </a:lnTo>
                  <a:lnTo>
                    <a:pt x="73" y="713"/>
                  </a:lnTo>
                  <a:lnTo>
                    <a:pt x="88" y="713"/>
                  </a:lnTo>
                  <a:lnTo>
                    <a:pt x="97" y="719"/>
                  </a:lnTo>
                  <a:lnTo>
                    <a:pt x="111" y="714"/>
                  </a:lnTo>
                  <a:lnTo>
                    <a:pt x="132" y="713"/>
                  </a:lnTo>
                  <a:lnTo>
                    <a:pt x="118" y="694"/>
                  </a:lnTo>
                  <a:lnTo>
                    <a:pt x="111" y="686"/>
                  </a:lnTo>
                  <a:lnTo>
                    <a:pt x="118" y="661"/>
                  </a:lnTo>
                  <a:lnTo>
                    <a:pt x="130" y="659"/>
                  </a:lnTo>
                  <a:lnTo>
                    <a:pt x="137" y="648"/>
                  </a:lnTo>
                  <a:lnTo>
                    <a:pt x="132" y="642"/>
                  </a:lnTo>
                  <a:lnTo>
                    <a:pt x="130" y="638"/>
                  </a:lnTo>
                  <a:lnTo>
                    <a:pt x="137" y="628"/>
                  </a:lnTo>
                  <a:lnTo>
                    <a:pt x="153" y="616"/>
                  </a:lnTo>
                  <a:lnTo>
                    <a:pt x="172" y="602"/>
                  </a:lnTo>
                  <a:lnTo>
                    <a:pt x="172" y="580"/>
                  </a:lnTo>
                  <a:lnTo>
                    <a:pt x="160" y="576"/>
                  </a:lnTo>
                  <a:lnTo>
                    <a:pt x="137" y="562"/>
                  </a:lnTo>
                  <a:lnTo>
                    <a:pt x="130" y="551"/>
                  </a:lnTo>
                  <a:lnTo>
                    <a:pt x="137" y="542"/>
                  </a:lnTo>
                  <a:lnTo>
                    <a:pt x="158" y="521"/>
                  </a:lnTo>
                  <a:lnTo>
                    <a:pt x="172" y="509"/>
                  </a:lnTo>
                  <a:lnTo>
                    <a:pt x="172" y="484"/>
                  </a:lnTo>
                  <a:lnTo>
                    <a:pt x="180" y="457"/>
                  </a:lnTo>
                  <a:lnTo>
                    <a:pt x="203" y="469"/>
                  </a:lnTo>
                  <a:lnTo>
                    <a:pt x="215" y="463"/>
                  </a:lnTo>
                  <a:lnTo>
                    <a:pt x="205" y="452"/>
                  </a:lnTo>
                  <a:lnTo>
                    <a:pt x="177" y="452"/>
                  </a:lnTo>
                  <a:lnTo>
                    <a:pt x="172" y="431"/>
                  </a:lnTo>
                  <a:lnTo>
                    <a:pt x="165" y="417"/>
                  </a:lnTo>
                  <a:lnTo>
                    <a:pt x="182" y="417"/>
                  </a:lnTo>
                  <a:lnTo>
                    <a:pt x="198" y="421"/>
                  </a:lnTo>
                  <a:lnTo>
                    <a:pt x="220" y="421"/>
                  </a:lnTo>
                  <a:lnTo>
                    <a:pt x="227" y="419"/>
                  </a:lnTo>
                  <a:lnTo>
                    <a:pt x="234" y="398"/>
                  </a:lnTo>
                  <a:lnTo>
                    <a:pt x="234" y="387"/>
                  </a:lnTo>
                  <a:lnTo>
                    <a:pt x="238" y="373"/>
                  </a:lnTo>
                  <a:lnTo>
                    <a:pt x="245" y="364"/>
                  </a:lnTo>
                  <a:lnTo>
                    <a:pt x="288" y="364"/>
                  </a:lnTo>
                  <a:lnTo>
                    <a:pt x="288" y="354"/>
                  </a:lnTo>
                  <a:lnTo>
                    <a:pt x="302" y="345"/>
                  </a:lnTo>
                  <a:lnTo>
                    <a:pt x="310" y="331"/>
                  </a:lnTo>
                  <a:lnTo>
                    <a:pt x="297" y="314"/>
                  </a:lnTo>
                  <a:lnTo>
                    <a:pt x="297" y="305"/>
                  </a:lnTo>
                  <a:lnTo>
                    <a:pt x="290" y="280"/>
                  </a:lnTo>
                  <a:lnTo>
                    <a:pt x="279" y="278"/>
                  </a:lnTo>
                  <a:lnTo>
                    <a:pt x="269" y="278"/>
                  </a:lnTo>
                  <a:lnTo>
                    <a:pt x="269" y="264"/>
                  </a:lnTo>
                  <a:lnTo>
                    <a:pt x="285" y="252"/>
                  </a:lnTo>
                  <a:lnTo>
                    <a:pt x="285" y="240"/>
                  </a:lnTo>
                  <a:lnTo>
                    <a:pt x="290" y="223"/>
                  </a:lnTo>
                  <a:lnTo>
                    <a:pt x="290" y="200"/>
                  </a:lnTo>
                  <a:lnTo>
                    <a:pt x="312" y="187"/>
                  </a:lnTo>
                  <a:lnTo>
                    <a:pt x="312" y="164"/>
                  </a:lnTo>
                  <a:lnTo>
                    <a:pt x="324" y="152"/>
                  </a:lnTo>
                  <a:lnTo>
                    <a:pt x="357" y="131"/>
                  </a:lnTo>
                  <a:lnTo>
                    <a:pt x="382" y="119"/>
                  </a:lnTo>
                  <a:lnTo>
                    <a:pt x="390" y="104"/>
                  </a:lnTo>
                  <a:lnTo>
                    <a:pt x="382" y="90"/>
                  </a:lnTo>
                  <a:lnTo>
                    <a:pt x="362" y="90"/>
                  </a:lnTo>
                  <a:lnTo>
                    <a:pt x="345" y="102"/>
                  </a:lnTo>
                  <a:lnTo>
                    <a:pt x="325" y="126"/>
                  </a:lnTo>
                  <a:lnTo>
                    <a:pt x="307" y="126"/>
                  </a:lnTo>
                  <a:lnTo>
                    <a:pt x="285" y="114"/>
                  </a:lnTo>
                  <a:lnTo>
                    <a:pt x="285" y="104"/>
                  </a:lnTo>
                  <a:lnTo>
                    <a:pt x="290" y="95"/>
                  </a:lnTo>
                  <a:lnTo>
                    <a:pt x="288" y="74"/>
                  </a:lnTo>
                  <a:lnTo>
                    <a:pt x="279" y="59"/>
                  </a:lnTo>
                  <a:lnTo>
                    <a:pt x="262" y="52"/>
                  </a:lnTo>
                  <a:lnTo>
                    <a:pt x="248" y="49"/>
                  </a:lnTo>
                  <a:lnTo>
                    <a:pt x="217" y="32"/>
                  </a:lnTo>
                  <a:lnTo>
                    <a:pt x="195" y="28"/>
                  </a:lnTo>
                  <a:lnTo>
                    <a:pt x="175" y="14"/>
                  </a:lnTo>
                  <a:lnTo>
                    <a:pt x="172" y="5"/>
                  </a:lnTo>
                  <a:lnTo>
                    <a:pt x="153" y="5"/>
                  </a:lnTo>
                  <a:lnTo>
                    <a:pt x="140" y="0"/>
                  </a:lnTo>
                  <a:lnTo>
                    <a:pt x="137" y="17"/>
                  </a:lnTo>
                </a:path>
              </a:pathLst>
            </a:custGeom>
            <a:noFill/>
            <a:ln w="12700" cap="rnd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s-MX"/>
            </a:p>
          </p:txBody>
        </p:sp>
      </p:grpSp>
      <p:grpSp>
        <p:nvGrpSpPr>
          <p:cNvPr id="8214" name="Group 156"/>
          <p:cNvGrpSpPr>
            <a:grpSpLocks/>
          </p:cNvGrpSpPr>
          <p:nvPr/>
        </p:nvGrpSpPr>
        <p:grpSpPr bwMode="auto">
          <a:xfrm>
            <a:off x="4656138" y="4724400"/>
            <a:ext cx="503237" cy="455613"/>
            <a:chOff x="1202" y="3292"/>
            <a:chExt cx="317" cy="287"/>
          </a:xfrm>
        </p:grpSpPr>
        <p:sp>
          <p:nvSpPr>
            <p:cNvPr id="122" name="Freeform 157"/>
            <p:cNvSpPr>
              <a:spLocks/>
            </p:cNvSpPr>
            <p:nvPr/>
          </p:nvSpPr>
          <p:spPr bwMode="auto">
            <a:xfrm>
              <a:off x="1202" y="3292"/>
              <a:ext cx="317" cy="287"/>
            </a:xfrm>
            <a:custGeom>
              <a:avLst/>
              <a:gdLst>
                <a:gd name="T0" fmla="*/ 0 w 317"/>
                <a:gd name="T1" fmla="*/ 42 h 287"/>
                <a:gd name="T2" fmla="*/ 50 w 317"/>
                <a:gd name="T3" fmla="*/ 28 h 287"/>
                <a:gd name="T4" fmla="*/ 75 w 317"/>
                <a:gd name="T5" fmla="*/ 17 h 287"/>
                <a:gd name="T6" fmla="*/ 102 w 317"/>
                <a:gd name="T7" fmla="*/ 0 h 287"/>
                <a:gd name="T8" fmla="*/ 123 w 317"/>
                <a:gd name="T9" fmla="*/ 21 h 287"/>
                <a:gd name="T10" fmla="*/ 125 w 317"/>
                <a:gd name="T11" fmla="*/ 40 h 287"/>
                <a:gd name="T12" fmla="*/ 125 w 317"/>
                <a:gd name="T13" fmla="*/ 52 h 287"/>
                <a:gd name="T14" fmla="*/ 159 w 317"/>
                <a:gd name="T15" fmla="*/ 64 h 287"/>
                <a:gd name="T16" fmla="*/ 177 w 317"/>
                <a:gd name="T17" fmla="*/ 64 h 287"/>
                <a:gd name="T18" fmla="*/ 205 w 317"/>
                <a:gd name="T19" fmla="*/ 80 h 287"/>
                <a:gd name="T20" fmla="*/ 227 w 317"/>
                <a:gd name="T21" fmla="*/ 87 h 287"/>
                <a:gd name="T22" fmla="*/ 239 w 317"/>
                <a:gd name="T23" fmla="*/ 87 h 287"/>
                <a:gd name="T24" fmla="*/ 255 w 317"/>
                <a:gd name="T25" fmla="*/ 104 h 287"/>
                <a:gd name="T26" fmla="*/ 253 w 317"/>
                <a:gd name="T27" fmla="*/ 144 h 287"/>
                <a:gd name="T28" fmla="*/ 302 w 317"/>
                <a:gd name="T29" fmla="*/ 144 h 287"/>
                <a:gd name="T30" fmla="*/ 307 w 317"/>
                <a:gd name="T31" fmla="*/ 159 h 287"/>
                <a:gd name="T32" fmla="*/ 315 w 317"/>
                <a:gd name="T33" fmla="*/ 165 h 287"/>
                <a:gd name="T34" fmla="*/ 317 w 317"/>
                <a:gd name="T35" fmla="*/ 177 h 287"/>
                <a:gd name="T36" fmla="*/ 317 w 317"/>
                <a:gd name="T37" fmla="*/ 201 h 287"/>
                <a:gd name="T38" fmla="*/ 305 w 317"/>
                <a:gd name="T39" fmla="*/ 220 h 287"/>
                <a:gd name="T40" fmla="*/ 292 w 317"/>
                <a:gd name="T41" fmla="*/ 216 h 287"/>
                <a:gd name="T42" fmla="*/ 272 w 317"/>
                <a:gd name="T43" fmla="*/ 211 h 287"/>
                <a:gd name="T44" fmla="*/ 239 w 317"/>
                <a:gd name="T45" fmla="*/ 215 h 287"/>
                <a:gd name="T46" fmla="*/ 215 w 317"/>
                <a:gd name="T47" fmla="*/ 234 h 287"/>
                <a:gd name="T48" fmla="*/ 213 w 317"/>
                <a:gd name="T49" fmla="*/ 245 h 287"/>
                <a:gd name="T50" fmla="*/ 204 w 317"/>
                <a:gd name="T51" fmla="*/ 254 h 287"/>
                <a:gd name="T52" fmla="*/ 202 w 317"/>
                <a:gd name="T53" fmla="*/ 272 h 287"/>
                <a:gd name="T54" fmla="*/ 185 w 317"/>
                <a:gd name="T55" fmla="*/ 272 h 287"/>
                <a:gd name="T56" fmla="*/ 168 w 317"/>
                <a:gd name="T57" fmla="*/ 266 h 287"/>
                <a:gd name="T58" fmla="*/ 165 w 317"/>
                <a:gd name="T59" fmla="*/ 287 h 287"/>
                <a:gd name="T60" fmla="*/ 135 w 317"/>
                <a:gd name="T61" fmla="*/ 272 h 287"/>
                <a:gd name="T62" fmla="*/ 125 w 317"/>
                <a:gd name="T63" fmla="*/ 272 h 287"/>
                <a:gd name="T64" fmla="*/ 112 w 317"/>
                <a:gd name="T65" fmla="*/ 266 h 287"/>
                <a:gd name="T66" fmla="*/ 90 w 317"/>
                <a:gd name="T67" fmla="*/ 273 h 287"/>
                <a:gd name="T68" fmla="*/ 38 w 317"/>
                <a:gd name="T69" fmla="*/ 251 h 287"/>
                <a:gd name="T70" fmla="*/ 50 w 317"/>
                <a:gd name="T71" fmla="*/ 220 h 287"/>
                <a:gd name="T72" fmla="*/ 33 w 317"/>
                <a:gd name="T73" fmla="*/ 190 h 287"/>
                <a:gd name="T74" fmla="*/ 26 w 317"/>
                <a:gd name="T75" fmla="*/ 180 h 287"/>
                <a:gd name="T76" fmla="*/ 22 w 317"/>
                <a:gd name="T77" fmla="*/ 178 h 287"/>
                <a:gd name="T78" fmla="*/ 28 w 317"/>
                <a:gd name="T79" fmla="*/ 175 h 287"/>
                <a:gd name="T80" fmla="*/ 40 w 317"/>
                <a:gd name="T81" fmla="*/ 154 h 287"/>
                <a:gd name="T82" fmla="*/ 38 w 317"/>
                <a:gd name="T83" fmla="*/ 146 h 287"/>
                <a:gd name="T84" fmla="*/ 31 w 317"/>
                <a:gd name="T85" fmla="*/ 140 h 287"/>
                <a:gd name="T86" fmla="*/ 31 w 317"/>
                <a:gd name="T87" fmla="*/ 127 h 287"/>
                <a:gd name="T88" fmla="*/ 35 w 317"/>
                <a:gd name="T89" fmla="*/ 114 h 287"/>
                <a:gd name="T90" fmla="*/ 35 w 317"/>
                <a:gd name="T91" fmla="*/ 83 h 287"/>
                <a:gd name="T92" fmla="*/ 31 w 317"/>
                <a:gd name="T93" fmla="*/ 71 h 287"/>
                <a:gd name="T94" fmla="*/ 28 w 317"/>
                <a:gd name="T95" fmla="*/ 57 h 287"/>
                <a:gd name="T96" fmla="*/ 20 w 317"/>
                <a:gd name="T97" fmla="*/ 51 h 287"/>
                <a:gd name="T98" fmla="*/ 0 w 317"/>
                <a:gd name="T99" fmla="*/ 42 h 287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317"/>
                <a:gd name="T151" fmla="*/ 0 h 287"/>
                <a:gd name="T152" fmla="*/ 317 w 317"/>
                <a:gd name="T153" fmla="*/ 287 h 287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317" h="287">
                  <a:moveTo>
                    <a:pt x="0" y="42"/>
                  </a:moveTo>
                  <a:lnTo>
                    <a:pt x="50" y="28"/>
                  </a:lnTo>
                  <a:lnTo>
                    <a:pt x="75" y="17"/>
                  </a:lnTo>
                  <a:lnTo>
                    <a:pt x="102" y="0"/>
                  </a:lnTo>
                  <a:lnTo>
                    <a:pt x="123" y="21"/>
                  </a:lnTo>
                  <a:lnTo>
                    <a:pt x="125" y="40"/>
                  </a:lnTo>
                  <a:lnTo>
                    <a:pt x="125" y="52"/>
                  </a:lnTo>
                  <a:lnTo>
                    <a:pt x="159" y="64"/>
                  </a:lnTo>
                  <a:lnTo>
                    <a:pt x="177" y="64"/>
                  </a:lnTo>
                  <a:lnTo>
                    <a:pt x="205" y="80"/>
                  </a:lnTo>
                  <a:lnTo>
                    <a:pt x="227" y="87"/>
                  </a:lnTo>
                  <a:lnTo>
                    <a:pt x="239" y="87"/>
                  </a:lnTo>
                  <a:lnTo>
                    <a:pt x="255" y="104"/>
                  </a:lnTo>
                  <a:lnTo>
                    <a:pt x="253" y="144"/>
                  </a:lnTo>
                  <a:lnTo>
                    <a:pt x="302" y="144"/>
                  </a:lnTo>
                  <a:lnTo>
                    <a:pt x="307" y="159"/>
                  </a:lnTo>
                  <a:lnTo>
                    <a:pt x="315" y="165"/>
                  </a:lnTo>
                  <a:lnTo>
                    <a:pt x="317" y="177"/>
                  </a:lnTo>
                  <a:lnTo>
                    <a:pt x="317" y="201"/>
                  </a:lnTo>
                  <a:lnTo>
                    <a:pt x="305" y="220"/>
                  </a:lnTo>
                  <a:lnTo>
                    <a:pt x="292" y="216"/>
                  </a:lnTo>
                  <a:lnTo>
                    <a:pt x="272" y="211"/>
                  </a:lnTo>
                  <a:lnTo>
                    <a:pt x="239" y="215"/>
                  </a:lnTo>
                  <a:lnTo>
                    <a:pt x="215" y="234"/>
                  </a:lnTo>
                  <a:lnTo>
                    <a:pt x="213" y="245"/>
                  </a:lnTo>
                  <a:lnTo>
                    <a:pt x="204" y="254"/>
                  </a:lnTo>
                  <a:lnTo>
                    <a:pt x="202" y="272"/>
                  </a:lnTo>
                  <a:lnTo>
                    <a:pt x="185" y="272"/>
                  </a:lnTo>
                  <a:lnTo>
                    <a:pt x="168" y="266"/>
                  </a:lnTo>
                  <a:lnTo>
                    <a:pt x="165" y="287"/>
                  </a:lnTo>
                  <a:lnTo>
                    <a:pt x="135" y="272"/>
                  </a:lnTo>
                  <a:lnTo>
                    <a:pt x="125" y="272"/>
                  </a:lnTo>
                  <a:lnTo>
                    <a:pt x="112" y="266"/>
                  </a:lnTo>
                  <a:lnTo>
                    <a:pt x="90" y="273"/>
                  </a:lnTo>
                  <a:lnTo>
                    <a:pt x="38" y="251"/>
                  </a:lnTo>
                  <a:lnTo>
                    <a:pt x="50" y="220"/>
                  </a:lnTo>
                  <a:lnTo>
                    <a:pt x="33" y="190"/>
                  </a:lnTo>
                  <a:lnTo>
                    <a:pt x="26" y="180"/>
                  </a:lnTo>
                  <a:lnTo>
                    <a:pt x="22" y="178"/>
                  </a:lnTo>
                  <a:lnTo>
                    <a:pt x="28" y="175"/>
                  </a:lnTo>
                  <a:lnTo>
                    <a:pt x="40" y="154"/>
                  </a:lnTo>
                  <a:lnTo>
                    <a:pt x="38" y="146"/>
                  </a:lnTo>
                  <a:lnTo>
                    <a:pt x="31" y="140"/>
                  </a:lnTo>
                  <a:lnTo>
                    <a:pt x="31" y="127"/>
                  </a:lnTo>
                  <a:lnTo>
                    <a:pt x="35" y="114"/>
                  </a:lnTo>
                  <a:lnTo>
                    <a:pt x="35" y="83"/>
                  </a:lnTo>
                  <a:lnTo>
                    <a:pt x="31" y="71"/>
                  </a:lnTo>
                  <a:lnTo>
                    <a:pt x="28" y="57"/>
                  </a:lnTo>
                  <a:lnTo>
                    <a:pt x="20" y="51"/>
                  </a:lnTo>
                  <a:lnTo>
                    <a:pt x="0" y="42"/>
                  </a:lnTo>
                  <a:close/>
                </a:path>
              </a:pathLst>
            </a:custGeom>
            <a:solidFill>
              <a:srgbClr val="6666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125" name="Freeform 158"/>
            <p:cNvSpPr>
              <a:spLocks/>
            </p:cNvSpPr>
            <p:nvPr/>
          </p:nvSpPr>
          <p:spPr bwMode="auto">
            <a:xfrm>
              <a:off x="1202" y="3292"/>
              <a:ext cx="317" cy="287"/>
            </a:xfrm>
            <a:custGeom>
              <a:avLst/>
              <a:gdLst>
                <a:gd name="T0" fmla="*/ 0 w 317"/>
                <a:gd name="T1" fmla="*/ 42 h 287"/>
                <a:gd name="T2" fmla="*/ 50 w 317"/>
                <a:gd name="T3" fmla="*/ 28 h 287"/>
                <a:gd name="T4" fmla="*/ 75 w 317"/>
                <a:gd name="T5" fmla="*/ 17 h 287"/>
                <a:gd name="T6" fmla="*/ 102 w 317"/>
                <a:gd name="T7" fmla="*/ 0 h 287"/>
                <a:gd name="T8" fmla="*/ 123 w 317"/>
                <a:gd name="T9" fmla="*/ 21 h 287"/>
                <a:gd name="T10" fmla="*/ 125 w 317"/>
                <a:gd name="T11" fmla="*/ 40 h 287"/>
                <a:gd name="T12" fmla="*/ 125 w 317"/>
                <a:gd name="T13" fmla="*/ 52 h 287"/>
                <a:gd name="T14" fmla="*/ 159 w 317"/>
                <a:gd name="T15" fmla="*/ 64 h 287"/>
                <a:gd name="T16" fmla="*/ 177 w 317"/>
                <a:gd name="T17" fmla="*/ 64 h 287"/>
                <a:gd name="T18" fmla="*/ 205 w 317"/>
                <a:gd name="T19" fmla="*/ 80 h 287"/>
                <a:gd name="T20" fmla="*/ 227 w 317"/>
                <a:gd name="T21" fmla="*/ 87 h 287"/>
                <a:gd name="T22" fmla="*/ 239 w 317"/>
                <a:gd name="T23" fmla="*/ 87 h 287"/>
                <a:gd name="T24" fmla="*/ 255 w 317"/>
                <a:gd name="T25" fmla="*/ 104 h 287"/>
                <a:gd name="T26" fmla="*/ 253 w 317"/>
                <a:gd name="T27" fmla="*/ 144 h 287"/>
                <a:gd name="T28" fmla="*/ 302 w 317"/>
                <a:gd name="T29" fmla="*/ 144 h 287"/>
                <a:gd name="T30" fmla="*/ 307 w 317"/>
                <a:gd name="T31" fmla="*/ 159 h 287"/>
                <a:gd name="T32" fmla="*/ 315 w 317"/>
                <a:gd name="T33" fmla="*/ 165 h 287"/>
                <a:gd name="T34" fmla="*/ 317 w 317"/>
                <a:gd name="T35" fmla="*/ 177 h 287"/>
                <a:gd name="T36" fmla="*/ 317 w 317"/>
                <a:gd name="T37" fmla="*/ 201 h 287"/>
                <a:gd name="T38" fmla="*/ 305 w 317"/>
                <a:gd name="T39" fmla="*/ 220 h 287"/>
                <a:gd name="T40" fmla="*/ 292 w 317"/>
                <a:gd name="T41" fmla="*/ 216 h 287"/>
                <a:gd name="T42" fmla="*/ 272 w 317"/>
                <a:gd name="T43" fmla="*/ 211 h 287"/>
                <a:gd name="T44" fmla="*/ 239 w 317"/>
                <a:gd name="T45" fmla="*/ 215 h 287"/>
                <a:gd name="T46" fmla="*/ 215 w 317"/>
                <a:gd name="T47" fmla="*/ 234 h 287"/>
                <a:gd name="T48" fmla="*/ 213 w 317"/>
                <a:gd name="T49" fmla="*/ 245 h 287"/>
                <a:gd name="T50" fmla="*/ 204 w 317"/>
                <a:gd name="T51" fmla="*/ 254 h 287"/>
                <a:gd name="T52" fmla="*/ 202 w 317"/>
                <a:gd name="T53" fmla="*/ 272 h 287"/>
                <a:gd name="T54" fmla="*/ 185 w 317"/>
                <a:gd name="T55" fmla="*/ 272 h 287"/>
                <a:gd name="T56" fmla="*/ 168 w 317"/>
                <a:gd name="T57" fmla="*/ 266 h 287"/>
                <a:gd name="T58" fmla="*/ 165 w 317"/>
                <a:gd name="T59" fmla="*/ 287 h 287"/>
                <a:gd name="T60" fmla="*/ 135 w 317"/>
                <a:gd name="T61" fmla="*/ 272 h 287"/>
                <a:gd name="T62" fmla="*/ 125 w 317"/>
                <a:gd name="T63" fmla="*/ 272 h 287"/>
                <a:gd name="T64" fmla="*/ 112 w 317"/>
                <a:gd name="T65" fmla="*/ 266 h 287"/>
                <a:gd name="T66" fmla="*/ 90 w 317"/>
                <a:gd name="T67" fmla="*/ 273 h 287"/>
                <a:gd name="T68" fmla="*/ 38 w 317"/>
                <a:gd name="T69" fmla="*/ 251 h 287"/>
                <a:gd name="T70" fmla="*/ 50 w 317"/>
                <a:gd name="T71" fmla="*/ 220 h 287"/>
                <a:gd name="T72" fmla="*/ 33 w 317"/>
                <a:gd name="T73" fmla="*/ 190 h 287"/>
                <a:gd name="T74" fmla="*/ 26 w 317"/>
                <a:gd name="T75" fmla="*/ 180 h 287"/>
                <a:gd name="T76" fmla="*/ 22 w 317"/>
                <a:gd name="T77" fmla="*/ 178 h 287"/>
                <a:gd name="T78" fmla="*/ 28 w 317"/>
                <a:gd name="T79" fmla="*/ 175 h 287"/>
                <a:gd name="T80" fmla="*/ 40 w 317"/>
                <a:gd name="T81" fmla="*/ 154 h 287"/>
                <a:gd name="T82" fmla="*/ 38 w 317"/>
                <a:gd name="T83" fmla="*/ 146 h 287"/>
                <a:gd name="T84" fmla="*/ 31 w 317"/>
                <a:gd name="T85" fmla="*/ 140 h 287"/>
                <a:gd name="T86" fmla="*/ 31 w 317"/>
                <a:gd name="T87" fmla="*/ 127 h 287"/>
                <a:gd name="T88" fmla="*/ 35 w 317"/>
                <a:gd name="T89" fmla="*/ 114 h 287"/>
                <a:gd name="T90" fmla="*/ 35 w 317"/>
                <a:gd name="T91" fmla="*/ 83 h 287"/>
                <a:gd name="T92" fmla="*/ 31 w 317"/>
                <a:gd name="T93" fmla="*/ 71 h 287"/>
                <a:gd name="T94" fmla="*/ 28 w 317"/>
                <a:gd name="T95" fmla="*/ 57 h 287"/>
                <a:gd name="T96" fmla="*/ 20 w 317"/>
                <a:gd name="T97" fmla="*/ 51 h 287"/>
                <a:gd name="T98" fmla="*/ 0 w 317"/>
                <a:gd name="T99" fmla="*/ 42 h 287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317"/>
                <a:gd name="T151" fmla="*/ 0 h 287"/>
                <a:gd name="T152" fmla="*/ 317 w 317"/>
                <a:gd name="T153" fmla="*/ 287 h 287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317" h="287">
                  <a:moveTo>
                    <a:pt x="0" y="42"/>
                  </a:moveTo>
                  <a:lnTo>
                    <a:pt x="50" y="28"/>
                  </a:lnTo>
                  <a:lnTo>
                    <a:pt x="75" y="17"/>
                  </a:lnTo>
                  <a:lnTo>
                    <a:pt x="102" y="0"/>
                  </a:lnTo>
                  <a:lnTo>
                    <a:pt x="123" y="21"/>
                  </a:lnTo>
                  <a:lnTo>
                    <a:pt x="125" y="40"/>
                  </a:lnTo>
                  <a:lnTo>
                    <a:pt x="125" y="52"/>
                  </a:lnTo>
                  <a:lnTo>
                    <a:pt x="159" y="64"/>
                  </a:lnTo>
                  <a:lnTo>
                    <a:pt x="177" y="64"/>
                  </a:lnTo>
                  <a:lnTo>
                    <a:pt x="205" y="80"/>
                  </a:lnTo>
                  <a:lnTo>
                    <a:pt x="227" y="87"/>
                  </a:lnTo>
                  <a:lnTo>
                    <a:pt x="239" y="87"/>
                  </a:lnTo>
                  <a:lnTo>
                    <a:pt x="255" y="104"/>
                  </a:lnTo>
                  <a:lnTo>
                    <a:pt x="253" y="144"/>
                  </a:lnTo>
                  <a:lnTo>
                    <a:pt x="302" y="144"/>
                  </a:lnTo>
                  <a:lnTo>
                    <a:pt x="307" y="159"/>
                  </a:lnTo>
                  <a:lnTo>
                    <a:pt x="315" y="165"/>
                  </a:lnTo>
                  <a:lnTo>
                    <a:pt x="317" y="177"/>
                  </a:lnTo>
                  <a:lnTo>
                    <a:pt x="317" y="201"/>
                  </a:lnTo>
                  <a:lnTo>
                    <a:pt x="305" y="220"/>
                  </a:lnTo>
                  <a:lnTo>
                    <a:pt x="292" y="216"/>
                  </a:lnTo>
                  <a:lnTo>
                    <a:pt x="272" y="211"/>
                  </a:lnTo>
                  <a:lnTo>
                    <a:pt x="239" y="215"/>
                  </a:lnTo>
                  <a:lnTo>
                    <a:pt x="215" y="234"/>
                  </a:lnTo>
                  <a:lnTo>
                    <a:pt x="213" y="245"/>
                  </a:lnTo>
                  <a:lnTo>
                    <a:pt x="204" y="254"/>
                  </a:lnTo>
                  <a:lnTo>
                    <a:pt x="202" y="272"/>
                  </a:lnTo>
                  <a:lnTo>
                    <a:pt x="185" y="272"/>
                  </a:lnTo>
                  <a:lnTo>
                    <a:pt x="168" y="266"/>
                  </a:lnTo>
                  <a:lnTo>
                    <a:pt x="165" y="287"/>
                  </a:lnTo>
                  <a:lnTo>
                    <a:pt x="135" y="272"/>
                  </a:lnTo>
                  <a:lnTo>
                    <a:pt x="125" y="272"/>
                  </a:lnTo>
                  <a:lnTo>
                    <a:pt x="112" y="266"/>
                  </a:lnTo>
                  <a:lnTo>
                    <a:pt x="90" y="273"/>
                  </a:lnTo>
                  <a:lnTo>
                    <a:pt x="38" y="251"/>
                  </a:lnTo>
                  <a:lnTo>
                    <a:pt x="50" y="220"/>
                  </a:lnTo>
                  <a:lnTo>
                    <a:pt x="33" y="190"/>
                  </a:lnTo>
                  <a:lnTo>
                    <a:pt x="26" y="180"/>
                  </a:lnTo>
                  <a:lnTo>
                    <a:pt x="22" y="178"/>
                  </a:lnTo>
                  <a:lnTo>
                    <a:pt x="28" y="175"/>
                  </a:lnTo>
                  <a:lnTo>
                    <a:pt x="40" y="154"/>
                  </a:lnTo>
                  <a:lnTo>
                    <a:pt x="38" y="146"/>
                  </a:lnTo>
                  <a:lnTo>
                    <a:pt x="31" y="140"/>
                  </a:lnTo>
                  <a:lnTo>
                    <a:pt x="31" y="127"/>
                  </a:lnTo>
                  <a:lnTo>
                    <a:pt x="35" y="114"/>
                  </a:lnTo>
                  <a:lnTo>
                    <a:pt x="35" y="83"/>
                  </a:lnTo>
                  <a:lnTo>
                    <a:pt x="31" y="71"/>
                  </a:lnTo>
                  <a:lnTo>
                    <a:pt x="28" y="57"/>
                  </a:lnTo>
                  <a:lnTo>
                    <a:pt x="20" y="51"/>
                  </a:lnTo>
                  <a:lnTo>
                    <a:pt x="0" y="42"/>
                  </a:lnTo>
                </a:path>
              </a:pathLst>
            </a:custGeom>
            <a:noFill/>
            <a:ln w="12700" cap="rnd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s-MX"/>
            </a:p>
          </p:txBody>
        </p:sp>
      </p:grpSp>
      <p:grpSp>
        <p:nvGrpSpPr>
          <p:cNvPr id="8215" name="Group 159"/>
          <p:cNvGrpSpPr>
            <a:grpSpLocks/>
          </p:cNvGrpSpPr>
          <p:nvPr/>
        </p:nvGrpSpPr>
        <p:grpSpPr bwMode="auto">
          <a:xfrm>
            <a:off x="4619625" y="4987925"/>
            <a:ext cx="292100" cy="1338263"/>
            <a:chOff x="1179" y="3458"/>
            <a:chExt cx="184" cy="843"/>
          </a:xfrm>
        </p:grpSpPr>
        <p:sp>
          <p:nvSpPr>
            <p:cNvPr id="324" name="Freeform 160"/>
            <p:cNvSpPr>
              <a:spLocks/>
            </p:cNvSpPr>
            <p:nvPr/>
          </p:nvSpPr>
          <p:spPr bwMode="auto">
            <a:xfrm>
              <a:off x="1179" y="3458"/>
              <a:ext cx="184" cy="843"/>
            </a:xfrm>
            <a:custGeom>
              <a:avLst/>
              <a:gdLst>
                <a:gd name="T0" fmla="*/ 40 w 184"/>
                <a:gd name="T1" fmla="*/ 0 h 843"/>
                <a:gd name="T2" fmla="*/ 73 w 184"/>
                <a:gd name="T3" fmla="*/ 52 h 843"/>
                <a:gd name="T4" fmla="*/ 113 w 184"/>
                <a:gd name="T5" fmla="*/ 105 h 843"/>
                <a:gd name="T6" fmla="*/ 113 w 184"/>
                <a:gd name="T7" fmla="*/ 143 h 843"/>
                <a:gd name="T8" fmla="*/ 83 w 184"/>
                <a:gd name="T9" fmla="*/ 177 h 843"/>
                <a:gd name="T10" fmla="*/ 83 w 184"/>
                <a:gd name="T11" fmla="*/ 219 h 843"/>
                <a:gd name="T12" fmla="*/ 52 w 184"/>
                <a:gd name="T13" fmla="*/ 260 h 843"/>
                <a:gd name="T14" fmla="*/ 63 w 184"/>
                <a:gd name="T15" fmla="*/ 326 h 843"/>
                <a:gd name="T16" fmla="*/ 73 w 184"/>
                <a:gd name="T17" fmla="*/ 407 h 843"/>
                <a:gd name="T18" fmla="*/ 63 w 184"/>
                <a:gd name="T19" fmla="*/ 527 h 843"/>
                <a:gd name="T20" fmla="*/ 85 w 184"/>
                <a:gd name="T21" fmla="*/ 592 h 843"/>
                <a:gd name="T22" fmla="*/ 90 w 184"/>
                <a:gd name="T23" fmla="*/ 611 h 843"/>
                <a:gd name="T24" fmla="*/ 97 w 184"/>
                <a:gd name="T25" fmla="*/ 636 h 843"/>
                <a:gd name="T26" fmla="*/ 90 w 184"/>
                <a:gd name="T27" fmla="*/ 653 h 843"/>
                <a:gd name="T28" fmla="*/ 94 w 184"/>
                <a:gd name="T29" fmla="*/ 677 h 843"/>
                <a:gd name="T30" fmla="*/ 90 w 184"/>
                <a:gd name="T31" fmla="*/ 715 h 843"/>
                <a:gd name="T32" fmla="*/ 85 w 184"/>
                <a:gd name="T33" fmla="*/ 738 h 843"/>
                <a:gd name="T34" fmla="*/ 94 w 184"/>
                <a:gd name="T35" fmla="*/ 771 h 843"/>
                <a:gd name="T36" fmla="*/ 109 w 184"/>
                <a:gd name="T37" fmla="*/ 801 h 843"/>
                <a:gd name="T38" fmla="*/ 139 w 184"/>
                <a:gd name="T39" fmla="*/ 809 h 843"/>
                <a:gd name="T40" fmla="*/ 166 w 184"/>
                <a:gd name="T41" fmla="*/ 810 h 843"/>
                <a:gd name="T42" fmla="*/ 159 w 184"/>
                <a:gd name="T43" fmla="*/ 822 h 843"/>
                <a:gd name="T44" fmla="*/ 139 w 184"/>
                <a:gd name="T45" fmla="*/ 833 h 843"/>
                <a:gd name="T46" fmla="*/ 111 w 184"/>
                <a:gd name="T47" fmla="*/ 824 h 843"/>
                <a:gd name="T48" fmla="*/ 113 w 184"/>
                <a:gd name="T49" fmla="*/ 812 h 843"/>
                <a:gd name="T50" fmla="*/ 101 w 184"/>
                <a:gd name="T51" fmla="*/ 803 h 843"/>
                <a:gd name="T52" fmla="*/ 76 w 184"/>
                <a:gd name="T53" fmla="*/ 800 h 843"/>
                <a:gd name="T54" fmla="*/ 61 w 184"/>
                <a:gd name="T55" fmla="*/ 772 h 843"/>
                <a:gd name="T56" fmla="*/ 52 w 184"/>
                <a:gd name="T57" fmla="*/ 724 h 843"/>
                <a:gd name="T58" fmla="*/ 48 w 184"/>
                <a:gd name="T59" fmla="*/ 702 h 843"/>
                <a:gd name="T60" fmla="*/ 35 w 184"/>
                <a:gd name="T61" fmla="*/ 681 h 843"/>
                <a:gd name="T62" fmla="*/ 28 w 184"/>
                <a:gd name="T63" fmla="*/ 677 h 843"/>
                <a:gd name="T64" fmla="*/ 0 w 184"/>
                <a:gd name="T65" fmla="*/ 662 h 843"/>
                <a:gd name="T66" fmla="*/ 21 w 184"/>
                <a:gd name="T67" fmla="*/ 643 h 843"/>
                <a:gd name="T68" fmla="*/ 40 w 184"/>
                <a:gd name="T69" fmla="*/ 662 h 843"/>
                <a:gd name="T70" fmla="*/ 48 w 184"/>
                <a:gd name="T71" fmla="*/ 653 h 843"/>
                <a:gd name="T72" fmla="*/ 55 w 184"/>
                <a:gd name="T73" fmla="*/ 626 h 843"/>
                <a:gd name="T74" fmla="*/ 58 w 184"/>
                <a:gd name="T75" fmla="*/ 617 h 843"/>
                <a:gd name="T76" fmla="*/ 40 w 184"/>
                <a:gd name="T77" fmla="*/ 531 h 843"/>
                <a:gd name="T78" fmla="*/ 7 w 184"/>
                <a:gd name="T79" fmla="*/ 521 h 843"/>
                <a:gd name="T80" fmla="*/ 15 w 184"/>
                <a:gd name="T81" fmla="*/ 483 h 843"/>
                <a:gd name="T82" fmla="*/ 10 w 184"/>
                <a:gd name="T83" fmla="*/ 460 h 843"/>
                <a:gd name="T84" fmla="*/ 21 w 184"/>
                <a:gd name="T85" fmla="*/ 411 h 843"/>
                <a:gd name="T86" fmla="*/ 33 w 184"/>
                <a:gd name="T87" fmla="*/ 381 h 843"/>
                <a:gd name="T88" fmla="*/ 33 w 184"/>
                <a:gd name="T89" fmla="*/ 297 h 843"/>
                <a:gd name="T90" fmla="*/ 45 w 184"/>
                <a:gd name="T91" fmla="*/ 276 h 843"/>
                <a:gd name="T92" fmla="*/ 33 w 184"/>
                <a:gd name="T93" fmla="*/ 238 h 843"/>
                <a:gd name="T94" fmla="*/ 40 w 184"/>
                <a:gd name="T95" fmla="*/ 215 h 843"/>
                <a:gd name="T96" fmla="*/ 28 w 184"/>
                <a:gd name="T97" fmla="*/ 143 h 843"/>
                <a:gd name="T98" fmla="*/ 40 w 184"/>
                <a:gd name="T99" fmla="*/ 109 h 843"/>
                <a:gd name="T100" fmla="*/ 40 w 184"/>
                <a:gd name="T101" fmla="*/ 57 h 843"/>
                <a:gd name="T102" fmla="*/ 18 w 184"/>
                <a:gd name="T103" fmla="*/ 24 h 843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84"/>
                <a:gd name="T157" fmla="*/ 0 h 843"/>
                <a:gd name="T158" fmla="*/ 184 w 184"/>
                <a:gd name="T159" fmla="*/ 843 h 843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84" h="843">
                  <a:moveTo>
                    <a:pt x="18" y="24"/>
                  </a:moveTo>
                  <a:lnTo>
                    <a:pt x="40" y="0"/>
                  </a:lnTo>
                  <a:lnTo>
                    <a:pt x="58" y="19"/>
                  </a:lnTo>
                  <a:lnTo>
                    <a:pt x="73" y="52"/>
                  </a:lnTo>
                  <a:lnTo>
                    <a:pt x="61" y="82"/>
                  </a:lnTo>
                  <a:lnTo>
                    <a:pt x="113" y="105"/>
                  </a:lnTo>
                  <a:lnTo>
                    <a:pt x="123" y="129"/>
                  </a:lnTo>
                  <a:lnTo>
                    <a:pt x="113" y="143"/>
                  </a:lnTo>
                  <a:lnTo>
                    <a:pt x="94" y="154"/>
                  </a:lnTo>
                  <a:lnTo>
                    <a:pt x="83" y="177"/>
                  </a:lnTo>
                  <a:lnTo>
                    <a:pt x="90" y="186"/>
                  </a:lnTo>
                  <a:lnTo>
                    <a:pt x="83" y="219"/>
                  </a:lnTo>
                  <a:lnTo>
                    <a:pt x="78" y="236"/>
                  </a:lnTo>
                  <a:lnTo>
                    <a:pt x="52" y="260"/>
                  </a:lnTo>
                  <a:lnTo>
                    <a:pt x="61" y="289"/>
                  </a:lnTo>
                  <a:lnTo>
                    <a:pt x="63" y="326"/>
                  </a:lnTo>
                  <a:lnTo>
                    <a:pt x="68" y="388"/>
                  </a:lnTo>
                  <a:lnTo>
                    <a:pt x="73" y="407"/>
                  </a:lnTo>
                  <a:lnTo>
                    <a:pt x="63" y="426"/>
                  </a:lnTo>
                  <a:lnTo>
                    <a:pt x="63" y="527"/>
                  </a:lnTo>
                  <a:lnTo>
                    <a:pt x="63" y="571"/>
                  </a:lnTo>
                  <a:lnTo>
                    <a:pt x="85" y="592"/>
                  </a:lnTo>
                  <a:lnTo>
                    <a:pt x="83" y="605"/>
                  </a:lnTo>
                  <a:lnTo>
                    <a:pt x="90" y="611"/>
                  </a:lnTo>
                  <a:lnTo>
                    <a:pt x="83" y="626"/>
                  </a:lnTo>
                  <a:lnTo>
                    <a:pt x="97" y="636"/>
                  </a:lnTo>
                  <a:lnTo>
                    <a:pt x="97" y="658"/>
                  </a:lnTo>
                  <a:lnTo>
                    <a:pt x="90" y="653"/>
                  </a:lnTo>
                  <a:lnTo>
                    <a:pt x="90" y="660"/>
                  </a:lnTo>
                  <a:lnTo>
                    <a:pt x="94" y="677"/>
                  </a:lnTo>
                  <a:lnTo>
                    <a:pt x="94" y="698"/>
                  </a:lnTo>
                  <a:lnTo>
                    <a:pt x="90" y="715"/>
                  </a:lnTo>
                  <a:lnTo>
                    <a:pt x="90" y="731"/>
                  </a:lnTo>
                  <a:lnTo>
                    <a:pt x="85" y="738"/>
                  </a:lnTo>
                  <a:lnTo>
                    <a:pt x="85" y="759"/>
                  </a:lnTo>
                  <a:lnTo>
                    <a:pt x="94" y="771"/>
                  </a:lnTo>
                  <a:lnTo>
                    <a:pt x="101" y="771"/>
                  </a:lnTo>
                  <a:lnTo>
                    <a:pt x="109" y="801"/>
                  </a:lnTo>
                  <a:lnTo>
                    <a:pt x="126" y="807"/>
                  </a:lnTo>
                  <a:lnTo>
                    <a:pt x="139" y="809"/>
                  </a:lnTo>
                  <a:lnTo>
                    <a:pt x="151" y="814"/>
                  </a:lnTo>
                  <a:lnTo>
                    <a:pt x="166" y="810"/>
                  </a:lnTo>
                  <a:lnTo>
                    <a:pt x="184" y="809"/>
                  </a:lnTo>
                  <a:lnTo>
                    <a:pt x="159" y="822"/>
                  </a:lnTo>
                  <a:lnTo>
                    <a:pt x="146" y="824"/>
                  </a:lnTo>
                  <a:lnTo>
                    <a:pt x="139" y="833"/>
                  </a:lnTo>
                  <a:lnTo>
                    <a:pt x="137" y="843"/>
                  </a:lnTo>
                  <a:lnTo>
                    <a:pt x="111" y="824"/>
                  </a:lnTo>
                  <a:lnTo>
                    <a:pt x="116" y="819"/>
                  </a:lnTo>
                  <a:lnTo>
                    <a:pt x="113" y="812"/>
                  </a:lnTo>
                  <a:lnTo>
                    <a:pt x="109" y="814"/>
                  </a:lnTo>
                  <a:lnTo>
                    <a:pt x="101" y="803"/>
                  </a:lnTo>
                  <a:lnTo>
                    <a:pt x="85" y="803"/>
                  </a:lnTo>
                  <a:lnTo>
                    <a:pt x="76" y="800"/>
                  </a:lnTo>
                  <a:lnTo>
                    <a:pt x="76" y="788"/>
                  </a:lnTo>
                  <a:lnTo>
                    <a:pt x="61" y="772"/>
                  </a:lnTo>
                  <a:lnTo>
                    <a:pt x="55" y="740"/>
                  </a:lnTo>
                  <a:lnTo>
                    <a:pt x="52" y="724"/>
                  </a:lnTo>
                  <a:lnTo>
                    <a:pt x="40" y="705"/>
                  </a:lnTo>
                  <a:lnTo>
                    <a:pt x="48" y="702"/>
                  </a:lnTo>
                  <a:lnTo>
                    <a:pt x="56" y="698"/>
                  </a:lnTo>
                  <a:lnTo>
                    <a:pt x="35" y="681"/>
                  </a:lnTo>
                  <a:lnTo>
                    <a:pt x="35" y="676"/>
                  </a:lnTo>
                  <a:lnTo>
                    <a:pt x="28" y="677"/>
                  </a:lnTo>
                  <a:lnTo>
                    <a:pt x="17" y="672"/>
                  </a:lnTo>
                  <a:lnTo>
                    <a:pt x="0" y="662"/>
                  </a:lnTo>
                  <a:lnTo>
                    <a:pt x="10" y="655"/>
                  </a:lnTo>
                  <a:lnTo>
                    <a:pt x="21" y="643"/>
                  </a:lnTo>
                  <a:lnTo>
                    <a:pt x="23" y="650"/>
                  </a:lnTo>
                  <a:lnTo>
                    <a:pt x="40" y="662"/>
                  </a:lnTo>
                  <a:lnTo>
                    <a:pt x="55" y="660"/>
                  </a:lnTo>
                  <a:lnTo>
                    <a:pt x="48" y="653"/>
                  </a:lnTo>
                  <a:lnTo>
                    <a:pt x="52" y="641"/>
                  </a:lnTo>
                  <a:lnTo>
                    <a:pt x="55" y="626"/>
                  </a:lnTo>
                  <a:lnTo>
                    <a:pt x="48" y="622"/>
                  </a:lnTo>
                  <a:lnTo>
                    <a:pt x="58" y="617"/>
                  </a:lnTo>
                  <a:lnTo>
                    <a:pt x="40" y="593"/>
                  </a:lnTo>
                  <a:lnTo>
                    <a:pt x="40" y="531"/>
                  </a:lnTo>
                  <a:lnTo>
                    <a:pt x="21" y="533"/>
                  </a:lnTo>
                  <a:lnTo>
                    <a:pt x="7" y="521"/>
                  </a:lnTo>
                  <a:lnTo>
                    <a:pt x="7" y="495"/>
                  </a:lnTo>
                  <a:lnTo>
                    <a:pt x="15" y="483"/>
                  </a:lnTo>
                  <a:lnTo>
                    <a:pt x="15" y="466"/>
                  </a:lnTo>
                  <a:lnTo>
                    <a:pt x="10" y="460"/>
                  </a:lnTo>
                  <a:lnTo>
                    <a:pt x="15" y="438"/>
                  </a:lnTo>
                  <a:lnTo>
                    <a:pt x="21" y="411"/>
                  </a:lnTo>
                  <a:lnTo>
                    <a:pt x="21" y="388"/>
                  </a:lnTo>
                  <a:lnTo>
                    <a:pt x="33" y="381"/>
                  </a:lnTo>
                  <a:lnTo>
                    <a:pt x="33" y="352"/>
                  </a:lnTo>
                  <a:lnTo>
                    <a:pt x="33" y="297"/>
                  </a:lnTo>
                  <a:lnTo>
                    <a:pt x="48" y="281"/>
                  </a:lnTo>
                  <a:lnTo>
                    <a:pt x="45" y="276"/>
                  </a:lnTo>
                  <a:lnTo>
                    <a:pt x="35" y="264"/>
                  </a:lnTo>
                  <a:lnTo>
                    <a:pt x="33" y="238"/>
                  </a:lnTo>
                  <a:lnTo>
                    <a:pt x="35" y="232"/>
                  </a:lnTo>
                  <a:lnTo>
                    <a:pt x="40" y="215"/>
                  </a:lnTo>
                  <a:lnTo>
                    <a:pt x="43" y="148"/>
                  </a:lnTo>
                  <a:lnTo>
                    <a:pt x="28" y="143"/>
                  </a:lnTo>
                  <a:lnTo>
                    <a:pt x="40" y="128"/>
                  </a:lnTo>
                  <a:lnTo>
                    <a:pt x="40" y="109"/>
                  </a:lnTo>
                  <a:lnTo>
                    <a:pt x="40" y="82"/>
                  </a:lnTo>
                  <a:lnTo>
                    <a:pt x="40" y="57"/>
                  </a:lnTo>
                  <a:lnTo>
                    <a:pt x="33" y="34"/>
                  </a:lnTo>
                  <a:lnTo>
                    <a:pt x="18" y="24"/>
                  </a:lnTo>
                  <a:close/>
                </a:path>
              </a:pathLst>
            </a:custGeom>
            <a:solidFill>
              <a:srgbClr val="6666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390" name="Freeform 161"/>
            <p:cNvSpPr>
              <a:spLocks/>
            </p:cNvSpPr>
            <p:nvPr/>
          </p:nvSpPr>
          <p:spPr bwMode="auto">
            <a:xfrm>
              <a:off x="1179" y="3458"/>
              <a:ext cx="184" cy="843"/>
            </a:xfrm>
            <a:custGeom>
              <a:avLst/>
              <a:gdLst>
                <a:gd name="T0" fmla="*/ 40 w 184"/>
                <a:gd name="T1" fmla="*/ 0 h 843"/>
                <a:gd name="T2" fmla="*/ 73 w 184"/>
                <a:gd name="T3" fmla="*/ 52 h 843"/>
                <a:gd name="T4" fmla="*/ 113 w 184"/>
                <a:gd name="T5" fmla="*/ 105 h 843"/>
                <a:gd name="T6" fmla="*/ 113 w 184"/>
                <a:gd name="T7" fmla="*/ 143 h 843"/>
                <a:gd name="T8" fmla="*/ 83 w 184"/>
                <a:gd name="T9" fmla="*/ 177 h 843"/>
                <a:gd name="T10" fmla="*/ 83 w 184"/>
                <a:gd name="T11" fmla="*/ 219 h 843"/>
                <a:gd name="T12" fmla="*/ 52 w 184"/>
                <a:gd name="T13" fmla="*/ 260 h 843"/>
                <a:gd name="T14" fmla="*/ 63 w 184"/>
                <a:gd name="T15" fmla="*/ 326 h 843"/>
                <a:gd name="T16" fmla="*/ 73 w 184"/>
                <a:gd name="T17" fmla="*/ 407 h 843"/>
                <a:gd name="T18" fmla="*/ 63 w 184"/>
                <a:gd name="T19" fmla="*/ 527 h 843"/>
                <a:gd name="T20" fmla="*/ 85 w 184"/>
                <a:gd name="T21" fmla="*/ 592 h 843"/>
                <a:gd name="T22" fmla="*/ 90 w 184"/>
                <a:gd name="T23" fmla="*/ 611 h 843"/>
                <a:gd name="T24" fmla="*/ 97 w 184"/>
                <a:gd name="T25" fmla="*/ 636 h 843"/>
                <a:gd name="T26" fmla="*/ 90 w 184"/>
                <a:gd name="T27" fmla="*/ 653 h 843"/>
                <a:gd name="T28" fmla="*/ 94 w 184"/>
                <a:gd name="T29" fmla="*/ 677 h 843"/>
                <a:gd name="T30" fmla="*/ 90 w 184"/>
                <a:gd name="T31" fmla="*/ 715 h 843"/>
                <a:gd name="T32" fmla="*/ 85 w 184"/>
                <a:gd name="T33" fmla="*/ 738 h 843"/>
                <a:gd name="T34" fmla="*/ 94 w 184"/>
                <a:gd name="T35" fmla="*/ 771 h 843"/>
                <a:gd name="T36" fmla="*/ 109 w 184"/>
                <a:gd name="T37" fmla="*/ 801 h 843"/>
                <a:gd name="T38" fmla="*/ 139 w 184"/>
                <a:gd name="T39" fmla="*/ 809 h 843"/>
                <a:gd name="T40" fmla="*/ 166 w 184"/>
                <a:gd name="T41" fmla="*/ 810 h 843"/>
                <a:gd name="T42" fmla="*/ 159 w 184"/>
                <a:gd name="T43" fmla="*/ 822 h 843"/>
                <a:gd name="T44" fmla="*/ 139 w 184"/>
                <a:gd name="T45" fmla="*/ 833 h 843"/>
                <a:gd name="T46" fmla="*/ 111 w 184"/>
                <a:gd name="T47" fmla="*/ 824 h 843"/>
                <a:gd name="T48" fmla="*/ 113 w 184"/>
                <a:gd name="T49" fmla="*/ 812 h 843"/>
                <a:gd name="T50" fmla="*/ 101 w 184"/>
                <a:gd name="T51" fmla="*/ 803 h 843"/>
                <a:gd name="T52" fmla="*/ 76 w 184"/>
                <a:gd name="T53" fmla="*/ 800 h 843"/>
                <a:gd name="T54" fmla="*/ 61 w 184"/>
                <a:gd name="T55" fmla="*/ 772 h 843"/>
                <a:gd name="T56" fmla="*/ 52 w 184"/>
                <a:gd name="T57" fmla="*/ 724 h 843"/>
                <a:gd name="T58" fmla="*/ 48 w 184"/>
                <a:gd name="T59" fmla="*/ 702 h 843"/>
                <a:gd name="T60" fmla="*/ 35 w 184"/>
                <a:gd name="T61" fmla="*/ 681 h 843"/>
                <a:gd name="T62" fmla="*/ 28 w 184"/>
                <a:gd name="T63" fmla="*/ 677 h 843"/>
                <a:gd name="T64" fmla="*/ 0 w 184"/>
                <a:gd name="T65" fmla="*/ 662 h 843"/>
                <a:gd name="T66" fmla="*/ 21 w 184"/>
                <a:gd name="T67" fmla="*/ 643 h 843"/>
                <a:gd name="T68" fmla="*/ 40 w 184"/>
                <a:gd name="T69" fmla="*/ 662 h 843"/>
                <a:gd name="T70" fmla="*/ 48 w 184"/>
                <a:gd name="T71" fmla="*/ 653 h 843"/>
                <a:gd name="T72" fmla="*/ 55 w 184"/>
                <a:gd name="T73" fmla="*/ 626 h 843"/>
                <a:gd name="T74" fmla="*/ 58 w 184"/>
                <a:gd name="T75" fmla="*/ 617 h 843"/>
                <a:gd name="T76" fmla="*/ 40 w 184"/>
                <a:gd name="T77" fmla="*/ 531 h 843"/>
                <a:gd name="T78" fmla="*/ 7 w 184"/>
                <a:gd name="T79" fmla="*/ 521 h 843"/>
                <a:gd name="T80" fmla="*/ 15 w 184"/>
                <a:gd name="T81" fmla="*/ 483 h 843"/>
                <a:gd name="T82" fmla="*/ 10 w 184"/>
                <a:gd name="T83" fmla="*/ 460 h 843"/>
                <a:gd name="T84" fmla="*/ 21 w 184"/>
                <a:gd name="T85" fmla="*/ 411 h 843"/>
                <a:gd name="T86" fmla="*/ 33 w 184"/>
                <a:gd name="T87" fmla="*/ 381 h 843"/>
                <a:gd name="T88" fmla="*/ 33 w 184"/>
                <a:gd name="T89" fmla="*/ 297 h 843"/>
                <a:gd name="T90" fmla="*/ 45 w 184"/>
                <a:gd name="T91" fmla="*/ 276 h 843"/>
                <a:gd name="T92" fmla="*/ 33 w 184"/>
                <a:gd name="T93" fmla="*/ 238 h 843"/>
                <a:gd name="T94" fmla="*/ 40 w 184"/>
                <a:gd name="T95" fmla="*/ 215 h 843"/>
                <a:gd name="T96" fmla="*/ 28 w 184"/>
                <a:gd name="T97" fmla="*/ 143 h 843"/>
                <a:gd name="T98" fmla="*/ 40 w 184"/>
                <a:gd name="T99" fmla="*/ 109 h 843"/>
                <a:gd name="T100" fmla="*/ 40 w 184"/>
                <a:gd name="T101" fmla="*/ 57 h 843"/>
                <a:gd name="T102" fmla="*/ 18 w 184"/>
                <a:gd name="T103" fmla="*/ 24 h 843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84"/>
                <a:gd name="T157" fmla="*/ 0 h 843"/>
                <a:gd name="T158" fmla="*/ 184 w 184"/>
                <a:gd name="T159" fmla="*/ 843 h 843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84" h="843">
                  <a:moveTo>
                    <a:pt x="18" y="24"/>
                  </a:moveTo>
                  <a:lnTo>
                    <a:pt x="40" y="0"/>
                  </a:lnTo>
                  <a:lnTo>
                    <a:pt x="58" y="19"/>
                  </a:lnTo>
                  <a:lnTo>
                    <a:pt x="73" y="52"/>
                  </a:lnTo>
                  <a:lnTo>
                    <a:pt x="61" y="82"/>
                  </a:lnTo>
                  <a:lnTo>
                    <a:pt x="113" y="105"/>
                  </a:lnTo>
                  <a:lnTo>
                    <a:pt x="123" y="129"/>
                  </a:lnTo>
                  <a:lnTo>
                    <a:pt x="113" y="143"/>
                  </a:lnTo>
                  <a:lnTo>
                    <a:pt x="94" y="154"/>
                  </a:lnTo>
                  <a:lnTo>
                    <a:pt x="83" y="177"/>
                  </a:lnTo>
                  <a:lnTo>
                    <a:pt x="90" y="186"/>
                  </a:lnTo>
                  <a:lnTo>
                    <a:pt x="83" y="219"/>
                  </a:lnTo>
                  <a:lnTo>
                    <a:pt x="78" y="236"/>
                  </a:lnTo>
                  <a:lnTo>
                    <a:pt x="52" y="260"/>
                  </a:lnTo>
                  <a:lnTo>
                    <a:pt x="61" y="289"/>
                  </a:lnTo>
                  <a:lnTo>
                    <a:pt x="63" y="326"/>
                  </a:lnTo>
                  <a:lnTo>
                    <a:pt x="68" y="388"/>
                  </a:lnTo>
                  <a:lnTo>
                    <a:pt x="73" y="407"/>
                  </a:lnTo>
                  <a:lnTo>
                    <a:pt x="63" y="426"/>
                  </a:lnTo>
                  <a:lnTo>
                    <a:pt x="63" y="527"/>
                  </a:lnTo>
                  <a:lnTo>
                    <a:pt x="63" y="571"/>
                  </a:lnTo>
                  <a:lnTo>
                    <a:pt x="85" y="592"/>
                  </a:lnTo>
                  <a:lnTo>
                    <a:pt x="83" y="605"/>
                  </a:lnTo>
                  <a:lnTo>
                    <a:pt x="90" y="611"/>
                  </a:lnTo>
                  <a:lnTo>
                    <a:pt x="83" y="626"/>
                  </a:lnTo>
                  <a:lnTo>
                    <a:pt x="97" y="636"/>
                  </a:lnTo>
                  <a:lnTo>
                    <a:pt x="97" y="658"/>
                  </a:lnTo>
                  <a:lnTo>
                    <a:pt x="90" y="653"/>
                  </a:lnTo>
                  <a:lnTo>
                    <a:pt x="90" y="660"/>
                  </a:lnTo>
                  <a:lnTo>
                    <a:pt x="94" y="677"/>
                  </a:lnTo>
                  <a:lnTo>
                    <a:pt x="94" y="698"/>
                  </a:lnTo>
                  <a:lnTo>
                    <a:pt x="90" y="715"/>
                  </a:lnTo>
                  <a:lnTo>
                    <a:pt x="90" y="731"/>
                  </a:lnTo>
                  <a:lnTo>
                    <a:pt x="85" y="738"/>
                  </a:lnTo>
                  <a:lnTo>
                    <a:pt x="85" y="759"/>
                  </a:lnTo>
                  <a:lnTo>
                    <a:pt x="94" y="771"/>
                  </a:lnTo>
                  <a:lnTo>
                    <a:pt x="101" y="771"/>
                  </a:lnTo>
                  <a:lnTo>
                    <a:pt x="109" y="801"/>
                  </a:lnTo>
                  <a:lnTo>
                    <a:pt x="126" y="807"/>
                  </a:lnTo>
                  <a:lnTo>
                    <a:pt x="139" y="809"/>
                  </a:lnTo>
                  <a:lnTo>
                    <a:pt x="151" y="814"/>
                  </a:lnTo>
                  <a:lnTo>
                    <a:pt x="166" y="810"/>
                  </a:lnTo>
                  <a:lnTo>
                    <a:pt x="184" y="809"/>
                  </a:lnTo>
                  <a:lnTo>
                    <a:pt x="159" y="822"/>
                  </a:lnTo>
                  <a:lnTo>
                    <a:pt x="146" y="824"/>
                  </a:lnTo>
                  <a:lnTo>
                    <a:pt x="139" y="833"/>
                  </a:lnTo>
                  <a:lnTo>
                    <a:pt x="137" y="843"/>
                  </a:lnTo>
                  <a:lnTo>
                    <a:pt x="111" y="824"/>
                  </a:lnTo>
                  <a:lnTo>
                    <a:pt x="116" y="819"/>
                  </a:lnTo>
                  <a:lnTo>
                    <a:pt x="113" y="812"/>
                  </a:lnTo>
                  <a:lnTo>
                    <a:pt x="109" y="814"/>
                  </a:lnTo>
                  <a:lnTo>
                    <a:pt x="101" y="803"/>
                  </a:lnTo>
                  <a:lnTo>
                    <a:pt x="85" y="803"/>
                  </a:lnTo>
                  <a:lnTo>
                    <a:pt x="76" y="800"/>
                  </a:lnTo>
                  <a:lnTo>
                    <a:pt x="76" y="788"/>
                  </a:lnTo>
                  <a:lnTo>
                    <a:pt x="61" y="772"/>
                  </a:lnTo>
                  <a:lnTo>
                    <a:pt x="55" y="740"/>
                  </a:lnTo>
                  <a:lnTo>
                    <a:pt x="52" y="724"/>
                  </a:lnTo>
                  <a:lnTo>
                    <a:pt x="40" y="705"/>
                  </a:lnTo>
                  <a:lnTo>
                    <a:pt x="48" y="702"/>
                  </a:lnTo>
                  <a:lnTo>
                    <a:pt x="56" y="698"/>
                  </a:lnTo>
                  <a:lnTo>
                    <a:pt x="35" y="681"/>
                  </a:lnTo>
                  <a:lnTo>
                    <a:pt x="35" y="676"/>
                  </a:lnTo>
                  <a:lnTo>
                    <a:pt x="28" y="677"/>
                  </a:lnTo>
                  <a:lnTo>
                    <a:pt x="17" y="672"/>
                  </a:lnTo>
                  <a:lnTo>
                    <a:pt x="0" y="662"/>
                  </a:lnTo>
                  <a:lnTo>
                    <a:pt x="10" y="655"/>
                  </a:lnTo>
                  <a:lnTo>
                    <a:pt x="21" y="643"/>
                  </a:lnTo>
                  <a:lnTo>
                    <a:pt x="23" y="650"/>
                  </a:lnTo>
                  <a:lnTo>
                    <a:pt x="40" y="662"/>
                  </a:lnTo>
                  <a:lnTo>
                    <a:pt x="55" y="660"/>
                  </a:lnTo>
                  <a:lnTo>
                    <a:pt x="48" y="653"/>
                  </a:lnTo>
                  <a:lnTo>
                    <a:pt x="52" y="641"/>
                  </a:lnTo>
                  <a:lnTo>
                    <a:pt x="55" y="626"/>
                  </a:lnTo>
                  <a:lnTo>
                    <a:pt x="48" y="622"/>
                  </a:lnTo>
                  <a:lnTo>
                    <a:pt x="58" y="617"/>
                  </a:lnTo>
                  <a:lnTo>
                    <a:pt x="40" y="593"/>
                  </a:lnTo>
                  <a:lnTo>
                    <a:pt x="40" y="531"/>
                  </a:lnTo>
                  <a:lnTo>
                    <a:pt x="21" y="533"/>
                  </a:lnTo>
                  <a:lnTo>
                    <a:pt x="7" y="521"/>
                  </a:lnTo>
                  <a:lnTo>
                    <a:pt x="7" y="495"/>
                  </a:lnTo>
                  <a:lnTo>
                    <a:pt x="15" y="483"/>
                  </a:lnTo>
                  <a:lnTo>
                    <a:pt x="15" y="466"/>
                  </a:lnTo>
                  <a:lnTo>
                    <a:pt x="10" y="460"/>
                  </a:lnTo>
                  <a:lnTo>
                    <a:pt x="15" y="438"/>
                  </a:lnTo>
                  <a:lnTo>
                    <a:pt x="21" y="411"/>
                  </a:lnTo>
                  <a:lnTo>
                    <a:pt x="21" y="388"/>
                  </a:lnTo>
                  <a:lnTo>
                    <a:pt x="33" y="381"/>
                  </a:lnTo>
                  <a:lnTo>
                    <a:pt x="33" y="352"/>
                  </a:lnTo>
                  <a:lnTo>
                    <a:pt x="33" y="297"/>
                  </a:lnTo>
                  <a:lnTo>
                    <a:pt x="48" y="281"/>
                  </a:lnTo>
                  <a:lnTo>
                    <a:pt x="45" y="276"/>
                  </a:lnTo>
                  <a:lnTo>
                    <a:pt x="35" y="264"/>
                  </a:lnTo>
                  <a:lnTo>
                    <a:pt x="33" y="238"/>
                  </a:lnTo>
                  <a:lnTo>
                    <a:pt x="35" y="232"/>
                  </a:lnTo>
                  <a:lnTo>
                    <a:pt x="40" y="215"/>
                  </a:lnTo>
                  <a:lnTo>
                    <a:pt x="43" y="148"/>
                  </a:lnTo>
                  <a:lnTo>
                    <a:pt x="28" y="143"/>
                  </a:lnTo>
                  <a:lnTo>
                    <a:pt x="40" y="128"/>
                  </a:lnTo>
                  <a:lnTo>
                    <a:pt x="40" y="109"/>
                  </a:lnTo>
                  <a:lnTo>
                    <a:pt x="40" y="82"/>
                  </a:lnTo>
                  <a:lnTo>
                    <a:pt x="40" y="57"/>
                  </a:lnTo>
                  <a:lnTo>
                    <a:pt x="33" y="34"/>
                  </a:lnTo>
                  <a:lnTo>
                    <a:pt x="18" y="24"/>
                  </a:lnTo>
                </a:path>
              </a:pathLst>
            </a:custGeom>
            <a:noFill/>
            <a:ln w="12700" cap="rnd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s-MX"/>
            </a:p>
          </p:txBody>
        </p:sp>
      </p:grpSp>
      <p:grpSp>
        <p:nvGrpSpPr>
          <p:cNvPr id="8216" name="Group 162"/>
          <p:cNvGrpSpPr>
            <a:grpSpLocks/>
          </p:cNvGrpSpPr>
          <p:nvPr/>
        </p:nvGrpSpPr>
        <p:grpSpPr bwMode="auto">
          <a:xfrm>
            <a:off x="4973638" y="5062538"/>
            <a:ext cx="334962" cy="284162"/>
            <a:chOff x="1402" y="3505"/>
            <a:chExt cx="211" cy="179"/>
          </a:xfrm>
        </p:grpSpPr>
        <p:sp>
          <p:nvSpPr>
            <p:cNvPr id="393" name="Freeform 163"/>
            <p:cNvSpPr>
              <a:spLocks/>
            </p:cNvSpPr>
            <p:nvPr/>
          </p:nvSpPr>
          <p:spPr bwMode="auto">
            <a:xfrm>
              <a:off x="1402" y="3505"/>
              <a:ext cx="211" cy="179"/>
            </a:xfrm>
            <a:custGeom>
              <a:avLst/>
              <a:gdLst>
                <a:gd name="T0" fmla="*/ 43 w 211"/>
                <a:gd name="T1" fmla="*/ 0 h 179"/>
                <a:gd name="T2" fmla="*/ 17 w 211"/>
                <a:gd name="T3" fmla="*/ 23 h 179"/>
                <a:gd name="T4" fmla="*/ 15 w 211"/>
                <a:gd name="T5" fmla="*/ 34 h 179"/>
                <a:gd name="T6" fmla="*/ 5 w 211"/>
                <a:gd name="T7" fmla="*/ 43 h 179"/>
                <a:gd name="T8" fmla="*/ 0 w 211"/>
                <a:gd name="T9" fmla="*/ 61 h 179"/>
                <a:gd name="T10" fmla="*/ 5 w 211"/>
                <a:gd name="T11" fmla="*/ 71 h 179"/>
                <a:gd name="T12" fmla="*/ 28 w 211"/>
                <a:gd name="T13" fmla="*/ 83 h 179"/>
                <a:gd name="T14" fmla="*/ 48 w 211"/>
                <a:gd name="T15" fmla="*/ 87 h 179"/>
                <a:gd name="T16" fmla="*/ 81 w 211"/>
                <a:gd name="T17" fmla="*/ 104 h 179"/>
                <a:gd name="T18" fmla="*/ 95 w 211"/>
                <a:gd name="T19" fmla="*/ 106 h 179"/>
                <a:gd name="T20" fmla="*/ 109 w 211"/>
                <a:gd name="T21" fmla="*/ 113 h 179"/>
                <a:gd name="T22" fmla="*/ 118 w 211"/>
                <a:gd name="T23" fmla="*/ 128 h 179"/>
                <a:gd name="T24" fmla="*/ 121 w 211"/>
                <a:gd name="T25" fmla="*/ 149 h 179"/>
                <a:gd name="T26" fmla="*/ 113 w 211"/>
                <a:gd name="T27" fmla="*/ 158 h 179"/>
                <a:gd name="T28" fmla="*/ 116 w 211"/>
                <a:gd name="T29" fmla="*/ 168 h 179"/>
                <a:gd name="T30" fmla="*/ 133 w 211"/>
                <a:gd name="T31" fmla="*/ 179 h 179"/>
                <a:gd name="T32" fmla="*/ 156 w 211"/>
                <a:gd name="T33" fmla="*/ 179 h 179"/>
                <a:gd name="T34" fmla="*/ 180 w 211"/>
                <a:gd name="T35" fmla="*/ 151 h 179"/>
                <a:gd name="T36" fmla="*/ 196 w 211"/>
                <a:gd name="T37" fmla="*/ 144 h 179"/>
                <a:gd name="T38" fmla="*/ 211 w 211"/>
                <a:gd name="T39" fmla="*/ 144 h 179"/>
                <a:gd name="T40" fmla="*/ 203 w 211"/>
                <a:gd name="T41" fmla="*/ 136 h 179"/>
                <a:gd name="T42" fmla="*/ 199 w 211"/>
                <a:gd name="T43" fmla="*/ 94 h 179"/>
                <a:gd name="T44" fmla="*/ 188 w 211"/>
                <a:gd name="T45" fmla="*/ 99 h 179"/>
                <a:gd name="T46" fmla="*/ 183 w 211"/>
                <a:gd name="T47" fmla="*/ 78 h 179"/>
                <a:gd name="T48" fmla="*/ 168 w 211"/>
                <a:gd name="T49" fmla="*/ 70 h 179"/>
                <a:gd name="T50" fmla="*/ 156 w 211"/>
                <a:gd name="T51" fmla="*/ 66 h 179"/>
                <a:gd name="T52" fmla="*/ 118 w 211"/>
                <a:gd name="T53" fmla="*/ 66 h 179"/>
                <a:gd name="T54" fmla="*/ 118 w 211"/>
                <a:gd name="T55" fmla="*/ 53 h 179"/>
                <a:gd name="T56" fmla="*/ 118 w 211"/>
                <a:gd name="T57" fmla="*/ 29 h 179"/>
                <a:gd name="T58" fmla="*/ 106 w 211"/>
                <a:gd name="T59" fmla="*/ 12 h 179"/>
                <a:gd name="T60" fmla="*/ 88 w 211"/>
                <a:gd name="T61" fmla="*/ 8 h 179"/>
                <a:gd name="T62" fmla="*/ 71 w 211"/>
                <a:gd name="T63" fmla="*/ 0 h 179"/>
                <a:gd name="T64" fmla="*/ 43 w 211"/>
                <a:gd name="T65" fmla="*/ 0 h 17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11"/>
                <a:gd name="T100" fmla="*/ 0 h 179"/>
                <a:gd name="T101" fmla="*/ 211 w 211"/>
                <a:gd name="T102" fmla="*/ 179 h 179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11" h="179">
                  <a:moveTo>
                    <a:pt x="43" y="0"/>
                  </a:moveTo>
                  <a:lnTo>
                    <a:pt x="17" y="23"/>
                  </a:lnTo>
                  <a:lnTo>
                    <a:pt x="15" y="34"/>
                  </a:lnTo>
                  <a:lnTo>
                    <a:pt x="5" y="43"/>
                  </a:lnTo>
                  <a:lnTo>
                    <a:pt x="0" y="61"/>
                  </a:lnTo>
                  <a:lnTo>
                    <a:pt x="5" y="71"/>
                  </a:lnTo>
                  <a:lnTo>
                    <a:pt x="28" y="83"/>
                  </a:lnTo>
                  <a:lnTo>
                    <a:pt x="48" y="87"/>
                  </a:lnTo>
                  <a:lnTo>
                    <a:pt x="81" y="104"/>
                  </a:lnTo>
                  <a:lnTo>
                    <a:pt x="95" y="106"/>
                  </a:lnTo>
                  <a:lnTo>
                    <a:pt x="109" y="113"/>
                  </a:lnTo>
                  <a:lnTo>
                    <a:pt x="118" y="128"/>
                  </a:lnTo>
                  <a:lnTo>
                    <a:pt x="121" y="149"/>
                  </a:lnTo>
                  <a:lnTo>
                    <a:pt x="113" y="158"/>
                  </a:lnTo>
                  <a:lnTo>
                    <a:pt x="116" y="168"/>
                  </a:lnTo>
                  <a:lnTo>
                    <a:pt x="133" y="179"/>
                  </a:lnTo>
                  <a:lnTo>
                    <a:pt x="156" y="179"/>
                  </a:lnTo>
                  <a:lnTo>
                    <a:pt x="180" y="151"/>
                  </a:lnTo>
                  <a:lnTo>
                    <a:pt x="196" y="144"/>
                  </a:lnTo>
                  <a:lnTo>
                    <a:pt x="211" y="144"/>
                  </a:lnTo>
                  <a:lnTo>
                    <a:pt x="203" y="136"/>
                  </a:lnTo>
                  <a:lnTo>
                    <a:pt x="199" y="94"/>
                  </a:lnTo>
                  <a:lnTo>
                    <a:pt x="188" y="99"/>
                  </a:lnTo>
                  <a:lnTo>
                    <a:pt x="183" y="78"/>
                  </a:lnTo>
                  <a:lnTo>
                    <a:pt x="168" y="70"/>
                  </a:lnTo>
                  <a:lnTo>
                    <a:pt x="156" y="66"/>
                  </a:lnTo>
                  <a:lnTo>
                    <a:pt x="118" y="66"/>
                  </a:lnTo>
                  <a:lnTo>
                    <a:pt x="118" y="53"/>
                  </a:lnTo>
                  <a:lnTo>
                    <a:pt x="118" y="29"/>
                  </a:lnTo>
                  <a:lnTo>
                    <a:pt x="106" y="12"/>
                  </a:lnTo>
                  <a:lnTo>
                    <a:pt x="88" y="8"/>
                  </a:lnTo>
                  <a:lnTo>
                    <a:pt x="71" y="0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6666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396" name="Freeform 164"/>
            <p:cNvSpPr>
              <a:spLocks/>
            </p:cNvSpPr>
            <p:nvPr/>
          </p:nvSpPr>
          <p:spPr bwMode="auto">
            <a:xfrm>
              <a:off x="1402" y="3505"/>
              <a:ext cx="211" cy="179"/>
            </a:xfrm>
            <a:custGeom>
              <a:avLst/>
              <a:gdLst>
                <a:gd name="T0" fmla="*/ 43 w 211"/>
                <a:gd name="T1" fmla="*/ 0 h 179"/>
                <a:gd name="T2" fmla="*/ 17 w 211"/>
                <a:gd name="T3" fmla="*/ 23 h 179"/>
                <a:gd name="T4" fmla="*/ 15 w 211"/>
                <a:gd name="T5" fmla="*/ 34 h 179"/>
                <a:gd name="T6" fmla="*/ 5 w 211"/>
                <a:gd name="T7" fmla="*/ 43 h 179"/>
                <a:gd name="T8" fmla="*/ 0 w 211"/>
                <a:gd name="T9" fmla="*/ 61 h 179"/>
                <a:gd name="T10" fmla="*/ 5 w 211"/>
                <a:gd name="T11" fmla="*/ 71 h 179"/>
                <a:gd name="T12" fmla="*/ 28 w 211"/>
                <a:gd name="T13" fmla="*/ 83 h 179"/>
                <a:gd name="T14" fmla="*/ 48 w 211"/>
                <a:gd name="T15" fmla="*/ 87 h 179"/>
                <a:gd name="T16" fmla="*/ 81 w 211"/>
                <a:gd name="T17" fmla="*/ 104 h 179"/>
                <a:gd name="T18" fmla="*/ 95 w 211"/>
                <a:gd name="T19" fmla="*/ 106 h 179"/>
                <a:gd name="T20" fmla="*/ 109 w 211"/>
                <a:gd name="T21" fmla="*/ 113 h 179"/>
                <a:gd name="T22" fmla="*/ 118 w 211"/>
                <a:gd name="T23" fmla="*/ 128 h 179"/>
                <a:gd name="T24" fmla="*/ 121 w 211"/>
                <a:gd name="T25" fmla="*/ 149 h 179"/>
                <a:gd name="T26" fmla="*/ 113 w 211"/>
                <a:gd name="T27" fmla="*/ 158 h 179"/>
                <a:gd name="T28" fmla="*/ 116 w 211"/>
                <a:gd name="T29" fmla="*/ 168 h 179"/>
                <a:gd name="T30" fmla="*/ 133 w 211"/>
                <a:gd name="T31" fmla="*/ 179 h 179"/>
                <a:gd name="T32" fmla="*/ 156 w 211"/>
                <a:gd name="T33" fmla="*/ 179 h 179"/>
                <a:gd name="T34" fmla="*/ 180 w 211"/>
                <a:gd name="T35" fmla="*/ 151 h 179"/>
                <a:gd name="T36" fmla="*/ 196 w 211"/>
                <a:gd name="T37" fmla="*/ 144 h 179"/>
                <a:gd name="T38" fmla="*/ 211 w 211"/>
                <a:gd name="T39" fmla="*/ 144 h 179"/>
                <a:gd name="T40" fmla="*/ 203 w 211"/>
                <a:gd name="T41" fmla="*/ 136 h 179"/>
                <a:gd name="T42" fmla="*/ 199 w 211"/>
                <a:gd name="T43" fmla="*/ 94 h 179"/>
                <a:gd name="T44" fmla="*/ 188 w 211"/>
                <a:gd name="T45" fmla="*/ 99 h 179"/>
                <a:gd name="T46" fmla="*/ 183 w 211"/>
                <a:gd name="T47" fmla="*/ 78 h 179"/>
                <a:gd name="T48" fmla="*/ 168 w 211"/>
                <a:gd name="T49" fmla="*/ 70 h 179"/>
                <a:gd name="T50" fmla="*/ 156 w 211"/>
                <a:gd name="T51" fmla="*/ 66 h 179"/>
                <a:gd name="T52" fmla="*/ 118 w 211"/>
                <a:gd name="T53" fmla="*/ 66 h 179"/>
                <a:gd name="T54" fmla="*/ 118 w 211"/>
                <a:gd name="T55" fmla="*/ 53 h 179"/>
                <a:gd name="T56" fmla="*/ 118 w 211"/>
                <a:gd name="T57" fmla="*/ 29 h 179"/>
                <a:gd name="T58" fmla="*/ 106 w 211"/>
                <a:gd name="T59" fmla="*/ 12 h 179"/>
                <a:gd name="T60" fmla="*/ 88 w 211"/>
                <a:gd name="T61" fmla="*/ 8 h 179"/>
                <a:gd name="T62" fmla="*/ 71 w 211"/>
                <a:gd name="T63" fmla="*/ 0 h 179"/>
                <a:gd name="T64" fmla="*/ 43 w 211"/>
                <a:gd name="T65" fmla="*/ 0 h 17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11"/>
                <a:gd name="T100" fmla="*/ 0 h 179"/>
                <a:gd name="T101" fmla="*/ 211 w 211"/>
                <a:gd name="T102" fmla="*/ 179 h 179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11" h="179">
                  <a:moveTo>
                    <a:pt x="43" y="0"/>
                  </a:moveTo>
                  <a:lnTo>
                    <a:pt x="17" y="23"/>
                  </a:lnTo>
                  <a:lnTo>
                    <a:pt x="15" y="34"/>
                  </a:lnTo>
                  <a:lnTo>
                    <a:pt x="5" y="43"/>
                  </a:lnTo>
                  <a:lnTo>
                    <a:pt x="0" y="61"/>
                  </a:lnTo>
                  <a:lnTo>
                    <a:pt x="5" y="71"/>
                  </a:lnTo>
                  <a:lnTo>
                    <a:pt x="28" y="83"/>
                  </a:lnTo>
                  <a:lnTo>
                    <a:pt x="48" y="87"/>
                  </a:lnTo>
                  <a:lnTo>
                    <a:pt x="81" y="104"/>
                  </a:lnTo>
                  <a:lnTo>
                    <a:pt x="95" y="106"/>
                  </a:lnTo>
                  <a:lnTo>
                    <a:pt x="109" y="113"/>
                  </a:lnTo>
                  <a:lnTo>
                    <a:pt x="118" y="128"/>
                  </a:lnTo>
                  <a:lnTo>
                    <a:pt x="121" y="149"/>
                  </a:lnTo>
                  <a:lnTo>
                    <a:pt x="113" y="158"/>
                  </a:lnTo>
                  <a:lnTo>
                    <a:pt x="116" y="168"/>
                  </a:lnTo>
                  <a:lnTo>
                    <a:pt x="133" y="179"/>
                  </a:lnTo>
                  <a:lnTo>
                    <a:pt x="156" y="179"/>
                  </a:lnTo>
                  <a:lnTo>
                    <a:pt x="180" y="151"/>
                  </a:lnTo>
                  <a:lnTo>
                    <a:pt x="196" y="144"/>
                  </a:lnTo>
                  <a:lnTo>
                    <a:pt x="211" y="144"/>
                  </a:lnTo>
                  <a:lnTo>
                    <a:pt x="203" y="136"/>
                  </a:lnTo>
                  <a:lnTo>
                    <a:pt x="199" y="94"/>
                  </a:lnTo>
                  <a:lnTo>
                    <a:pt x="188" y="99"/>
                  </a:lnTo>
                  <a:lnTo>
                    <a:pt x="183" y="78"/>
                  </a:lnTo>
                  <a:lnTo>
                    <a:pt x="168" y="70"/>
                  </a:lnTo>
                  <a:lnTo>
                    <a:pt x="156" y="66"/>
                  </a:lnTo>
                  <a:lnTo>
                    <a:pt x="118" y="66"/>
                  </a:lnTo>
                  <a:lnTo>
                    <a:pt x="118" y="53"/>
                  </a:lnTo>
                  <a:lnTo>
                    <a:pt x="118" y="29"/>
                  </a:lnTo>
                  <a:lnTo>
                    <a:pt x="106" y="12"/>
                  </a:lnTo>
                  <a:lnTo>
                    <a:pt x="88" y="8"/>
                  </a:lnTo>
                  <a:lnTo>
                    <a:pt x="71" y="0"/>
                  </a:lnTo>
                  <a:lnTo>
                    <a:pt x="43" y="0"/>
                  </a:lnTo>
                </a:path>
              </a:pathLst>
            </a:custGeom>
            <a:noFill/>
            <a:ln w="12700" cap="rnd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s-MX"/>
            </a:p>
          </p:txBody>
        </p:sp>
      </p:grpSp>
      <p:grpSp>
        <p:nvGrpSpPr>
          <p:cNvPr id="128" name="Group 1000"/>
          <p:cNvGrpSpPr>
            <a:grpSpLocks/>
          </p:cNvGrpSpPr>
          <p:nvPr/>
        </p:nvGrpSpPr>
        <p:grpSpPr bwMode="auto">
          <a:xfrm>
            <a:off x="3443288" y="1735140"/>
            <a:ext cx="1500187" cy="782637"/>
            <a:chOff x="438" y="1327"/>
            <a:chExt cx="945" cy="493"/>
          </a:xfrm>
          <a:solidFill>
            <a:srgbClr val="0066FF"/>
          </a:solidFill>
        </p:grpSpPr>
        <p:sp>
          <p:nvSpPr>
            <p:cNvPr id="144" name="Freeform 1001"/>
            <p:cNvSpPr>
              <a:spLocks/>
            </p:cNvSpPr>
            <p:nvPr/>
          </p:nvSpPr>
          <p:spPr bwMode="auto">
            <a:xfrm>
              <a:off x="438" y="1327"/>
              <a:ext cx="945" cy="493"/>
            </a:xfrm>
            <a:custGeom>
              <a:avLst/>
              <a:gdLst/>
              <a:ahLst/>
              <a:cxnLst>
                <a:cxn ang="0">
                  <a:pos x="68" y="39"/>
                </a:cxn>
                <a:cxn ang="0">
                  <a:pos x="38" y="48"/>
                </a:cxn>
                <a:cxn ang="0">
                  <a:pos x="14" y="130"/>
                </a:cxn>
                <a:cxn ang="0">
                  <a:pos x="2" y="212"/>
                </a:cxn>
                <a:cxn ang="0">
                  <a:pos x="30" y="267"/>
                </a:cxn>
                <a:cxn ang="0">
                  <a:pos x="97" y="341"/>
                </a:cxn>
                <a:cxn ang="0">
                  <a:pos x="258" y="382"/>
                </a:cxn>
                <a:cxn ang="0">
                  <a:pos x="333" y="399"/>
                </a:cxn>
                <a:cxn ang="0">
                  <a:pos x="367" y="432"/>
                </a:cxn>
                <a:cxn ang="0">
                  <a:pos x="414" y="428"/>
                </a:cxn>
                <a:cxn ang="0">
                  <a:pos x="444" y="484"/>
                </a:cxn>
                <a:cxn ang="0">
                  <a:pos x="475" y="470"/>
                </a:cxn>
                <a:cxn ang="0">
                  <a:pos x="498" y="425"/>
                </a:cxn>
                <a:cxn ang="0">
                  <a:pos x="583" y="409"/>
                </a:cxn>
                <a:cxn ang="0">
                  <a:pos x="637" y="411"/>
                </a:cxn>
                <a:cxn ang="0">
                  <a:pos x="666" y="393"/>
                </a:cxn>
                <a:cxn ang="0">
                  <a:pos x="751" y="389"/>
                </a:cxn>
                <a:cxn ang="0">
                  <a:pos x="776" y="432"/>
                </a:cxn>
                <a:cxn ang="0">
                  <a:pos x="804" y="469"/>
                </a:cxn>
                <a:cxn ang="0">
                  <a:pos x="834" y="449"/>
                </a:cxn>
                <a:cxn ang="0">
                  <a:pos x="784" y="374"/>
                </a:cxn>
                <a:cxn ang="0">
                  <a:pos x="821" y="316"/>
                </a:cxn>
                <a:cxn ang="0">
                  <a:pos x="850" y="283"/>
                </a:cxn>
                <a:cxn ang="0">
                  <a:pos x="839" y="242"/>
                </a:cxn>
                <a:cxn ang="0">
                  <a:pos x="832" y="220"/>
                </a:cxn>
                <a:cxn ang="0">
                  <a:pos x="833" y="208"/>
                </a:cxn>
                <a:cxn ang="0">
                  <a:pos x="834" y="186"/>
                </a:cxn>
                <a:cxn ang="0">
                  <a:pos x="852" y="206"/>
                </a:cxn>
                <a:cxn ang="0">
                  <a:pos x="859" y="179"/>
                </a:cxn>
                <a:cxn ang="0">
                  <a:pos x="859" y="142"/>
                </a:cxn>
                <a:cxn ang="0">
                  <a:pos x="896" y="121"/>
                </a:cxn>
                <a:cxn ang="0">
                  <a:pos x="926" y="116"/>
                </a:cxn>
                <a:cxn ang="0">
                  <a:pos x="917" y="112"/>
                </a:cxn>
                <a:cxn ang="0">
                  <a:pos x="907" y="87"/>
                </a:cxn>
                <a:cxn ang="0">
                  <a:pos x="941" y="55"/>
                </a:cxn>
                <a:cxn ang="0">
                  <a:pos x="916" y="5"/>
                </a:cxn>
                <a:cxn ang="0">
                  <a:pos x="887" y="41"/>
                </a:cxn>
                <a:cxn ang="0">
                  <a:pos x="825" y="74"/>
                </a:cxn>
                <a:cxn ang="0">
                  <a:pos x="805" y="110"/>
                </a:cxn>
                <a:cxn ang="0">
                  <a:pos x="750" y="142"/>
                </a:cxn>
                <a:cxn ang="0">
                  <a:pos x="711" y="175"/>
                </a:cxn>
                <a:cxn ang="0">
                  <a:pos x="707" y="135"/>
                </a:cxn>
                <a:cxn ang="0">
                  <a:pos x="692" y="128"/>
                </a:cxn>
                <a:cxn ang="0">
                  <a:pos x="666" y="104"/>
                </a:cxn>
                <a:cxn ang="0">
                  <a:pos x="645" y="119"/>
                </a:cxn>
                <a:cxn ang="0">
                  <a:pos x="654" y="161"/>
                </a:cxn>
                <a:cxn ang="0">
                  <a:pos x="647" y="180"/>
                </a:cxn>
                <a:cxn ang="0">
                  <a:pos x="621" y="153"/>
                </a:cxn>
                <a:cxn ang="0">
                  <a:pos x="621" y="110"/>
                </a:cxn>
                <a:cxn ang="0">
                  <a:pos x="625" y="92"/>
                </a:cxn>
                <a:cxn ang="0">
                  <a:pos x="577" y="91"/>
                </a:cxn>
                <a:cxn ang="0">
                  <a:pos x="533" y="83"/>
                </a:cxn>
                <a:cxn ang="0">
                  <a:pos x="498" y="45"/>
                </a:cxn>
                <a:cxn ang="0">
                  <a:pos x="189" y="25"/>
                </a:cxn>
              </a:cxnLst>
              <a:rect l="0" t="0" r="r" b="b"/>
              <a:pathLst>
                <a:path w="945" h="493">
                  <a:moveTo>
                    <a:pt x="92" y="12"/>
                  </a:moveTo>
                  <a:lnTo>
                    <a:pt x="81" y="48"/>
                  </a:lnTo>
                  <a:lnTo>
                    <a:pt x="68" y="39"/>
                  </a:lnTo>
                  <a:lnTo>
                    <a:pt x="57" y="28"/>
                  </a:lnTo>
                  <a:lnTo>
                    <a:pt x="39" y="19"/>
                  </a:lnTo>
                  <a:lnTo>
                    <a:pt x="38" y="48"/>
                  </a:lnTo>
                  <a:lnTo>
                    <a:pt x="27" y="77"/>
                  </a:lnTo>
                  <a:lnTo>
                    <a:pt x="26" y="103"/>
                  </a:lnTo>
                  <a:lnTo>
                    <a:pt x="14" y="130"/>
                  </a:lnTo>
                  <a:lnTo>
                    <a:pt x="11" y="170"/>
                  </a:lnTo>
                  <a:lnTo>
                    <a:pt x="0" y="195"/>
                  </a:lnTo>
                  <a:lnTo>
                    <a:pt x="2" y="212"/>
                  </a:lnTo>
                  <a:lnTo>
                    <a:pt x="17" y="231"/>
                  </a:lnTo>
                  <a:lnTo>
                    <a:pt x="12" y="247"/>
                  </a:lnTo>
                  <a:lnTo>
                    <a:pt x="30" y="267"/>
                  </a:lnTo>
                  <a:lnTo>
                    <a:pt x="39" y="298"/>
                  </a:lnTo>
                  <a:lnTo>
                    <a:pt x="68" y="313"/>
                  </a:lnTo>
                  <a:lnTo>
                    <a:pt x="97" y="341"/>
                  </a:lnTo>
                  <a:lnTo>
                    <a:pt x="151" y="352"/>
                  </a:lnTo>
                  <a:lnTo>
                    <a:pt x="211" y="385"/>
                  </a:lnTo>
                  <a:lnTo>
                    <a:pt x="258" y="382"/>
                  </a:lnTo>
                  <a:lnTo>
                    <a:pt x="271" y="391"/>
                  </a:lnTo>
                  <a:lnTo>
                    <a:pt x="322" y="389"/>
                  </a:lnTo>
                  <a:lnTo>
                    <a:pt x="333" y="399"/>
                  </a:lnTo>
                  <a:lnTo>
                    <a:pt x="342" y="425"/>
                  </a:lnTo>
                  <a:lnTo>
                    <a:pt x="348" y="433"/>
                  </a:lnTo>
                  <a:lnTo>
                    <a:pt x="367" y="432"/>
                  </a:lnTo>
                  <a:lnTo>
                    <a:pt x="378" y="414"/>
                  </a:lnTo>
                  <a:lnTo>
                    <a:pt x="403" y="415"/>
                  </a:lnTo>
                  <a:lnTo>
                    <a:pt x="414" y="428"/>
                  </a:lnTo>
                  <a:lnTo>
                    <a:pt x="426" y="440"/>
                  </a:lnTo>
                  <a:lnTo>
                    <a:pt x="437" y="465"/>
                  </a:lnTo>
                  <a:lnTo>
                    <a:pt x="444" y="484"/>
                  </a:lnTo>
                  <a:lnTo>
                    <a:pt x="463" y="493"/>
                  </a:lnTo>
                  <a:lnTo>
                    <a:pt x="482" y="493"/>
                  </a:lnTo>
                  <a:lnTo>
                    <a:pt x="475" y="470"/>
                  </a:lnTo>
                  <a:lnTo>
                    <a:pt x="474" y="454"/>
                  </a:lnTo>
                  <a:lnTo>
                    <a:pt x="483" y="431"/>
                  </a:lnTo>
                  <a:lnTo>
                    <a:pt x="498" y="425"/>
                  </a:lnTo>
                  <a:lnTo>
                    <a:pt x="526" y="408"/>
                  </a:lnTo>
                  <a:lnTo>
                    <a:pt x="556" y="407"/>
                  </a:lnTo>
                  <a:lnTo>
                    <a:pt x="583" y="409"/>
                  </a:lnTo>
                  <a:lnTo>
                    <a:pt x="615" y="422"/>
                  </a:lnTo>
                  <a:lnTo>
                    <a:pt x="631" y="418"/>
                  </a:lnTo>
                  <a:lnTo>
                    <a:pt x="637" y="411"/>
                  </a:lnTo>
                  <a:lnTo>
                    <a:pt x="605" y="400"/>
                  </a:lnTo>
                  <a:lnTo>
                    <a:pt x="641" y="388"/>
                  </a:lnTo>
                  <a:lnTo>
                    <a:pt x="666" y="393"/>
                  </a:lnTo>
                  <a:lnTo>
                    <a:pt x="703" y="389"/>
                  </a:lnTo>
                  <a:lnTo>
                    <a:pt x="728" y="390"/>
                  </a:lnTo>
                  <a:lnTo>
                    <a:pt x="751" y="389"/>
                  </a:lnTo>
                  <a:lnTo>
                    <a:pt x="763" y="395"/>
                  </a:lnTo>
                  <a:lnTo>
                    <a:pt x="772" y="407"/>
                  </a:lnTo>
                  <a:lnTo>
                    <a:pt x="776" y="432"/>
                  </a:lnTo>
                  <a:lnTo>
                    <a:pt x="786" y="444"/>
                  </a:lnTo>
                  <a:lnTo>
                    <a:pt x="793" y="461"/>
                  </a:lnTo>
                  <a:lnTo>
                    <a:pt x="804" y="469"/>
                  </a:lnTo>
                  <a:lnTo>
                    <a:pt x="817" y="475"/>
                  </a:lnTo>
                  <a:lnTo>
                    <a:pt x="829" y="466"/>
                  </a:lnTo>
                  <a:lnTo>
                    <a:pt x="834" y="449"/>
                  </a:lnTo>
                  <a:lnTo>
                    <a:pt x="825" y="436"/>
                  </a:lnTo>
                  <a:lnTo>
                    <a:pt x="797" y="403"/>
                  </a:lnTo>
                  <a:lnTo>
                    <a:pt x="784" y="374"/>
                  </a:lnTo>
                  <a:lnTo>
                    <a:pt x="789" y="345"/>
                  </a:lnTo>
                  <a:lnTo>
                    <a:pt x="805" y="334"/>
                  </a:lnTo>
                  <a:lnTo>
                    <a:pt x="821" y="316"/>
                  </a:lnTo>
                  <a:lnTo>
                    <a:pt x="819" y="302"/>
                  </a:lnTo>
                  <a:lnTo>
                    <a:pt x="829" y="290"/>
                  </a:lnTo>
                  <a:lnTo>
                    <a:pt x="850" y="283"/>
                  </a:lnTo>
                  <a:lnTo>
                    <a:pt x="855" y="265"/>
                  </a:lnTo>
                  <a:lnTo>
                    <a:pt x="847" y="249"/>
                  </a:lnTo>
                  <a:lnTo>
                    <a:pt x="839" y="242"/>
                  </a:lnTo>
                  <a:lnTo>
                    <a:pt x="841" y="234"/>
                  </a:lnTo>
                  <a:lnTo>
                    <a:pt x="829" y="229"/>
                  </a:lnTo>
                  <a:lnTo>
                    <a:pt x="832" y="220"/>
                  </a:lnTo>
                  <a:lnTo>
                    <a:pt x="821" y="215"/>
                  </a:lnTo>
                  <a:lnTo>
                    <a:pt x="819" y="197"/>
                  </a:lnTo>
                  <a:lnTo>
                    <a:pt x="833" y="208"/>
                  </a:lnTo>
                  <a:lnTo>
                    <a:pt x="835" y="203"/>
                  </a:lnTo>
                  <a:lnTo>
                    <a:pt x="827" y="194"/>
                  </a:lnTo>
                  <a:lnTo>
                    <a:pt x="834" y="186"/>
                  </a:lnTo>
                  <a:lnTo>
                    <a:pt x="841" y="194"/>
                  </a:lnTo>
                  <a:lnTo>
                    <a:pt x="848" y="210"/>
                  </a:lnTo>
                  <a:lnTo>
                    <a:pt x="852" y="206"/>
                  </a:lnTo>
                  <a:lnTo>
                    <a:pt x="848" y="195"/>
                  </a:lnTo>
                  <a:lnTo>
                    <a:pt x="855" y="186"/>
                  </a:lnTo>
                  <a:lnTo>
                    <a:pt x="859" y="179"/>
                  </a:lnTo>
                  <a:lnTo>
                    <a:pt x="859" y="170"/>
                  </a:lnTo>
                  <a:lnTo>
                    <a:pt x="855" y="157"/>
                  </a:lnTo>
                  <a:lnTo>
                    <a:pt x="859" y="142"/>
                  </a:lnTo>
                  <a:lnTo>
                    <a:pt x="863" y="135"/>
                  </a:lnTo>
                  <a:lnTo>
                    <a:pt x="879" y="123"/>
                  </a:lnTo>
                  <a:lnTo>
                    <a:pt x="896" y="121"/>
                  </a:lnTo>
                  <a:lnTo>
                    <a:pt x="909" y="116"/>
                  </a:lnTo>
                  <a:lnTo>
                    <a:pt x="918" y="117"/>
                  </a:lnTo>
                  <a:lnTo>
                    <a:pt x="926" y="116"/>
                  </a:lnTo>
                  <a:lnTo>
                    <a:pt x="931" y="113"/>
                  </a:lnTo>
                  <a:lnTo>
                    <a:pt x="923" y="113"/>
                  </a:lnTo>
                  <a:lnTo>
                    <a:pt x="917" y="112"/>
                  </a:lnTo>
                  <a:lnTo>
                    <a:pt x="911" y="108"/>
                  </a:lnTo>
                  <a:lnTo>
                    <a:pt x="906" y="103"/>
                  </a:lnTo>
                  <a:lnTo>
                    <a:pt x="907" y="87"/>
                  </a:lnTo>
                  <a:lnTo>
                    <a:pt x="916" y="70"/>
                  </a:lnTo>
                  <a:lnTo>
                    <a:pt x="928" y="62"/>
                  </a:lnTo>
                  <a:lnTo>
                    <a:pt x="941" y="55"/>
                  </a:lnTo>
                  <a:lnTo>
                    <a:pt x="945" y="41"/>
                  </a:lnTo>
                  <a:lnTo>
                    <a:pt x="925" y="23"/>
                  </a:lnTo>
                  <a:lnTo>
                    <a:pt x="916" y="5"/>
                  </a:lnTo>
                  <a:lnTo>
                    <a:pt x="898" y="0"/>
                  </a:lnTo>
                  <a:lnTo>
                    <a:pt x="887" y="12"/>
                  </a:lnTo>
                  <a:lnTo>
                    <a:pt x="887" y="41"/>
                  </a:lnTo>
                  <a:lnTo>
                    <a:pt x="877" y="59"/>
                  </a:lnTo>
                  <a:lnTo>
                    <a:pt x="844" y="77"/>
                  </a:lnTo>
                  <a:lnTo>
                    <a:pt x="825" y="74"/>
                  </a:lnTo>
                  <a:lnTo>
                    <a:pt x="811" y="81"/>
                  </a:lnTo>
                  <a:lnTo>
                    <a:pt x="809" y="94"/>
                  </a:lnTo>
                  <a:lnTo>
                    <a:pt x="805" y="110"/>
                  </a:lnTo>
                  <a:lnTo>
                    <a:pt x="790" y="121"/>
                  </a:lnTo>
                  <a:lnTo>
                    <a:pt x="761" y="135"/>
                  </a:lnTo>
                  <a:lnTo>
                    <a:pt x="750" y="142"/>
                  </a:lnTo>
                  <a:lnTo>
                    <a:pt x="739" y="161"/>
                  </a:lnTo>
                  <a:lnTo>
                    <a:pt x="726" y="165"/>
                  </a:lnTo>
                  <a:lnTo>
                    <a:pt x="711" y="175"/>
                  </a:lnTo>
                  <a:lnTo>
                    <a:pt x="695" y="164"/>
                  </a:lnTo>
                  <a:lnTo>
                    <a:pt x="706" y="148"/>
                  </a:lnTo>
                  <a:lnTo>
                    <a:pt x="707" y="135"/>
                  </a:lnTo>
                  <a:lnTo>
                    <a:pt x="696" y="142"/>
                  </a:lnTo>
                  <a:lnTo>
                    <a:pt x="683" y="142"/>
                  </a:lnTo>
                  <a:lnTo>
                    <a:pt x="692" y="128"/>
                  </a:lnTo>
                  <a:lnTo>
                    <a:pt x="695" y="117"/>
                  </a:lnTo>
                  <a:lnTo>
                    <a:pt x="681" y="105"/>
                  </a:lnTo>
                  <a:lnTo>
                    <a:pt x="666" y="104"/>
                  </a:lnTo>
                  <a:lnTo>
                    <a:pt x="661" y="112"/>
                  </a:lnTo>
                  <a:lnTo>
                    <a:pt x="653" y="110"/>
                  </a:lnTo>
                  <a:lnTo>
                    <a:pt x="645" y="119"/>
                  </a:lnTo>
                  <a:lnTo>
                    <a:pt x="646" y="139"/>
                  </a:lnTo>
                  <a:lnTo>
                    <a:pt x="650" y="148"/>
                  </a:lnTo>
                  <a:lnTo>
                    <a:pt x="654" y="161"/>
                  </a:lnTo>
                  <a:lnTo>
                    <a:pt x="654" y="167"/>
                  </a:lnTo>
                  <a:lnTo>
                    <a:pt x="652" y="177"/>
                  </a:lnTo>
                  <a:lnTo>
                    <a:pt x="647" y="180"/>
                  </a:lnTo>
                  <a:lnTo>
                    <a:pt x="637" y="183"/>
                  </a:lnTo>
                  <a:lnTo>
                    <a:pt x="631" y="167"/>
                  </a:lnTo>
                  <a:lnTo>
                    <a:pt x="621" y="153"/>
                  </a:lnTo>
                  <a:lnTo>
                    <a:pt x="621" y="139"/>
                  </a:lnTo>
                  <a:lnTo>
                    <a:pt x="625" y="124"/>
                  </a:lnTo>
                  <a:lnTo>
                    <a:pt x="621" y="110"/>
                  </a:lnTo>
                  <a:lnTo>
                    <a:pt x="650" y="96"/>
                  </a:lnTo>
                  <a:lnTo>
                    <a:pt x="662" y="88"/>
                  </a:lnTo>
                  <a:lnTo>
                    <a:pt x="625" y="92"/>
                  </a:lnTo>
                  <a:lnTo>
                    <a:pt x="602" y="94"/>
                  </a:lnTo>
                  <a:lnTo>
                    <a:pt x="595" y="79"/>
                  </a:lnTo>
                  <a:lnTo>
                    <a:pt x="577" y="91"/>
                  </a:lnTo>
                  <a:lnTo>
                    <a:pt x="583" y="78"/>
                  </a:lnTo>
                  <a:lnTo>
                    <a:pt x="551" y="90"/>
                  </a:lnTo>
                  <a:lnTo>
                    <a:pt x="533" y="83"/>
                  </a:lnTo>
                  <a:lnTo>
                    <a:pt x="534" y="71"/>
                  </a:lnTo>
                  <a:lnTo>
                    <a:pt x="543" y="59"/>
                  </a:lnTo>
                  <a:lnTo>
                    <a:pt x="498" y="45"/>
                  </a:lnTo>
                  <a:lnTo>
                    <a:pt x="347" y="37"/>
                  </a:lnTo>
                  <a:lnTo>
                    <a:pt x="268" y="35"/>
                  </a:lnTo>
                  <a:lnTo>
                    <a:pt x="189" y="25"/>
                  </a:lnTo>
                  <a:lnTo>
                    <a:pt x="92" y="1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  <p:sp>
          <p:nvSpPr>
            <p:cNvPr id="145" name="Freeform 1002"/>
            <p:cNvSpPr>
              <a:spLocks/>
            </p:cNvSpPr>
            <p:nvPr/>
          </p:nvSpPr>
          <p:spPr bwMode="auto">
            <a:xfrm>
              <a:off x="438" y="1327"/>
              <a:ext cx="945" cy="493"/>
            </a:xfrm>
            <a:custGeom>
              <a:avLst/>
              <a:gdLst/>
              <a:ahLst/>
              <a:cxnLst>
                <a:cxn ang="0">
                  <a:pos x="68" y="39"/>
                </a:cxn>
                <a:cxn ang="0">
                  <a:pos x="38" y="48"/>
                </a:cxn>
                <a:cxn ang="0">
                  <a:pos x="14" y="130"/>
                </a:cxn>
                <a:cxn ang="0">
                  <a:pos x="2" y="212"/>
                </a:cxn>
                <a:cxn ang="0">
                  <a:pos x="30" y="267"/>
                </a:cxn>
                <a:cxn ang="0">
                  <a:pos x="97" y="341"/>
                </a:cxn>
                <a:cxn ang="0">
                  <a:pos x="258" y="382"/>
                </a:cxn>
                <a:cxn ang="0">
                  <a:pos x="333" y="399"/>
                </a:cxn>
                <a:cxn ang="0">
                  <a:pos x="367" y="432"/>
                </a:cxn>
                <a:cxn ang="0">
                  <a:pos x="414" y="428"/>
                </a:cxn>
                <a:cxn ang="0">
                  <a:pos x="444" y="484"/>
                </a:cxn>
                <a:cxn ang="0">
                  <a:pos x="475" y="470"/>
                </a:cxn>
                <a:cxn ang="0">
                  <a:pos x="498" y="425"/>
                </a:cxn>
                <a:cxn ang="0">
                  <a:pos x="583" y="409"/>
                </a:cxn>
                <a:cxn ang="0">
                  <a:pos x="637" y="411"/>
                </a:cxn>
                <a:cxn ang="0">
                  <a:pos x="666" y="393"/>
                </a:cxn>
                <a:cxn ang="0">
                  <a:pos x="751" y="389"/>
                </a:cxn>
                <a:cxn ang="0">
                  <a:pos x="776" y="432"/>
                </a:cxn>
                <a:cxn ang="0">
                  <a:pos x="804" y="469"/>
                </a:cxn>
                <a:cxn ang="0">
                  <a:pos x="834" y="449"/>
                </a:cxn>
                <a:cxn ang="0">
                  <a:pos x="784" y="374"/>
                </a:cxn>
                <a:cxn ang="0">
                  <a:pos x="821" y="316"/>
                </a:cxn>
                <a:cxn ang="0">
                  <a:pos x="850" y="283"/>
                </a:cxn>
                <a:cxn ang="0">
                  <a:pos x="839" y="242"/>
                </a:cxn>
                <a:cxn ang="0">
                  <a:pos x="832" y="220"/>
                </a:cxn>
                <a:cxn ang="0">
                  <a:pos x="833" y="208"/>
                </a:cxn>
                <a:cxn ang="0">
                  <a:pos x="834" y="186"/>
                </a:cxn>
                <a:cxn ang="0">
                  <a:pos x="852" y="206"/>
                </a:cxn>
                <a:cxn ang="0">
                  <a:pos x="859" y="179"/>
                </a:cxn>
                <a:cxn ang="0">
                  <a:pos x="859" y="142"/>
                </a:cxn>
                <a:cxn ang="0">
                  <a:pos x="896" y="121"/>
                </a:cxn>
                <a:cxn ang="0">
                  <a:pos x="926" y="116"/>
                </a:cxn>
                <a:cxn ang="0">
                  <a:pos x="917" y="112"/>
                </a:cxn>
                <a:cxn ang="0">
                  <a:pos x="907" y="87"/>
                </a:cxn>
                <a:cxn ang="0">
                  <a:pos x="941" y="55"/>
                </a:cxn>
                <a:cxn ang="0">
                  <a:pos x="916" y="5"/>
                </a:cxn>
                <a:cxn ang="0">
                  <a:pos x="887" y="41"/>
                </a:cxn>
                <a:cxn ang="0">
                  <a:pos x="825" y="74"/>
                </a:cxn>
                <a:cxn ang="0">
                  <a:pos x="805" y="110"/>
                </a:cxn>
                <a:cxn ang="0">
                  <a:pos x="750" y="142"/>
                </a:cxn>
                <a:cxn ang="0">
                  <a:pos x="711" y="175"/>
                </a:cxn>
                <a:cxn ang="0">
                  <a:pos x="707" y="135"/>
                </a:cxn>
                <a:cxn ang="0">
                  <a:pos x="692" y="128"/>
                </a:cxn>
                <a:cxn ang="0">
                  <a:pos x="666" y="104"/>
                </a:cxn>
                <a:cxn ang="0">
                  <a:pos x="645" y="119"/>
                </a:cxn>
                <a:cxn ang="0">
                  <a:pos x="654" y="161"/>
                </a:cxn>
                <a:cxn ang="0">
                  <a:pos x="647" y="180"/>
                </a:cxn>
                <a:cxn ang="0">
                  <a:pos x="621" y="153"/>
                </a:cxn>
                <a:cxn ang="0">
                  <a:pos x="621" y="110"/>
                </a:cxn>
                <a:cxn ang="0">
                  <a:pos x="625" y="92"/>
                </a:cxn>
                <a:cxn ang="0">
                  <a:pos x="577" y="91"/>
                </a:cxn>
                <a:cxn ang="0">
                  <a:pos x="533" y="83"/>
                </a:cxn>
                <a:cxn ang="0">
                  <a:pos x="498" y="45"/>
                </a:cxn>
                <a:cxn ang="0">
                  <a:pos x="189" y="25"/>
                </a:cxn>
              </a:cxnLst>
              <a:rect l="0" t="0" r="r" b="b"/>
              <a:pathLst>
                <a:path w="945" h="493">
                  <a:moveTo>
                    <a:pt x="92" y="12"/>
                  </a:moveTo>
                  <a:lnTo>
                    <a:pt x="81" y="48"/>
                  </a:lnTo>
                  <a:lnTo>
                    <a:pt x="68" y="39"/>
                  </a:lnTo>
                  <a:lnTo>
                    <a:pt x="57" y="28"/>
                  </a:lnTo>
                  <a:lnTo>
                    <a:pt x="39" y="19"/>
                  </a:lnTo>
                  <a:lnTo>
                    <a:pt x="38" y="48"/>
                  </a:lnTo>
                  <a:lnTo>
                    <a:pt x="27" y="77"/>
                  </a:lnTo>
                  <a:lnTo>
                    <a:pt x="26" y="103"/>
                  </a:lnTo>
                  <a:lnTo>
                    <a:pt x="14" y="130"/>
                  </a:lnTo>
                  <a:lnTo>
                    <a:pt x="11" y="170"/>
                  </a:lnTo>
                  <a:lnTo>
                    <a:pt x="0" y="195"/>
                  </a:lnTo>
                  <a:lnTo>
                    <a:pt x="2" y="212"/>
                  </a:lnTo>
                  <a:lnTo>
                    <a:pt x="17" y="231"/>
                  </a:lnTo>
                  <a:lnTo>
                    <a:pt x="12" y="247"/>
                  </a:lnTo>
                  <a:lnTo>
                    <a:pt x="30" y="267"/>
                  </a:lnTo>
                  <a:lnTo>
                    <a:pt x="39" y="298"/>
                  </a:lnTo>
                  <a:lnTo>
                    <a:pt x="68" y="313"/>
                  </a:lnTo>
                  <a:lnTo>
                    <a:pt x="97" y="341"/>
                  </a:lnTo>
                  <a:lnTo>
                    <a:pt x="151" y="352"/>
                  </a:lnTo>
                  <a:lnTo>
                    <a:pt x="211" y="385"/>
                  </a:lnTo>
                  <a:lnTo>
                    <a:pt x="258" y="382"/>
                  </a:lnTo>
                  <a:lnTo>
                    <a:pt x="271" y="391"/>
                  </a:lnTo>
                  <a:lnTo>
                    <a:pt x="322" y="389"/>
                  </a:lnTo>
                  <a:lnTo>
                    <a:pt x="333" y="399"/>
                  </a:lnTo>
                  <a:lnTo>
                    <a:pt x="342" y="425"/>
                  </a:lnTo>
                  <a:lnTo>
                    <a:pt x="348" y="433"/>
                  </a:lnTo>
                  <a:lnTo>
                    <a:pt x="367" y="432"/>
                  </a:lnTo>
                  <a:lnTo>
                    <a:pt x="378" y="414"/>
                  </a:lnTo>
                  <a:lnTo>
                    <a:pt x="403" y="415"/>
                  </a:lnTo>
                  <a:lnTo>
                    <a:pt x="414" y="428"/>
                  </a:lnTo>
                  <a:lnTo>
                    <a:pt x="426" y="440"/>
                  </a:lnTo>
                  <a:lnTo>
                    <a:pt x="437" y="465"/>
                  </a:lnTo>
                  <a:lnTo>
                    <a:pt x="444" y="484"/>
                  </a:lnTo>
                  <a:lnTo>
                    <a:pt x="463" y="493"/>
                  </a:lnTo>
                  <a:lnTo>
                    <a:pt x="482" y="493"/>
                  </a:lnTo>
                  <a:lnTo>
                    <a:pt x="475" y="470"/>
                  </a:lnTo>
                  <a:lnTo>
                    <a:pt x="474" y="454"/>
                  </a:lnTo>
                  <a:lnTo>
                    <a:pt x="483" y="431"/>
                  </a:lnTo>
                  <a:lnTo>
                    <a:pt x="498" y="425"/>
                  </a:lnTo>
                  <a:lnTo>
                    <a:pt x="526" y="408"/>
                  </a:lnTo>
                  <a:lnTo>
                    <a:pt x="556" y="407"/>
                  </a:lnTo>
                  <a:lnTo>
                    <a:pt x="583" y="409"/>
                  </a:lnTo>
                  <a:lnTo>
                    <a:pt x="615" y="422"/>
                  </a:lnTo>
                  <a:lnTo>
                    <a:pt x="631" y="418"/>
                  </a:lnTo>
                  <a:lnTo>
                    <a:pt x="637" y="411"/>
                  </a:lnTo>
                  <a:lnTo>
                    <a:pt x="605" y="400"/>
                  </a:lnTo>
                  <a:lnTo>
                    <a:pt x="641" y="388"/>
                  </a:lnTo>
                  <a:lnTo>
                    <a:pt x="666" y="393"/>
                  </a:lnTo>
                  <a:lnTo>
                    <a:pt x="703" y="389"/>
                  </a:lnTo>
                  <a:lnTo>
                    <a:pt x="728" y="390"/>
                  </a:lnTo>
                  <a:lnTo>
                    <a:pt x="751" y="389"/>
                  </a:lnTo>
                  <a:lnTo>
                    <a:pt x="763" y="395"/>
                  </a:lnTo>
                  <a:lnTo>
                    <a:pt x="772" y="407"/>
                  </a:lnTo>
                  <a:lnTo>
                    <a:pt x="776" y="432"/>
                  </a:lnTo>
                  <a:lnTo>
                    <a:pt x="786" y="444"/>
                  </a:lnTo>
                  <a:lnTo>
                    <a:pt x="793" y="461"/>
                  </a:lnTo>
                  <a:lnTo>
                    <a:pt x="804" y="469"/>
                  </a:lnTo>
                  <a:lnTo>
                    <a:pt x="817" y="475"/>
                  </a:lnTo>
                  <a:lnTo>
                    <a:pt x="829" y="466"/>
                  </a:lnTo>
                  <a:lnTo>
                    <a:pt x="834" y="449"/>
                  </a:lnTo>
                  <a:lnTo>
                    <a:pt x="825" y="436"/>
                  </a:lnTo>
                  <a:lnTo>
                    <a:pt x="797" y="403"/>
                  </a:lnTo>
                  <a:lnTo>
                    <a:pt x="784" y="374"/>
                  </a:lnTo>
                  <a:lnTo>
                    <a:pt x="789" y="345"/>
                  </a:lnTo>
                  <a:lnTo>
                    <a:pt x="805" y="334"/>
                  </a:lnTo>
                  <a:lnTo>
                    <a:pt x="821" y="316"/>
                  </a:lnTo>
                  <a:lnTo>
                    <a:pt x="819" y="302"/>
                  </a:lnTo>
                  <a:lnTo>
                    <a:pt x="829" y="290"/>
                  </a:lnTo>
                  <a:lnTo>
                    <a:pt x="850" y="283"/>
                  </a:lnTo>
                  <a:lnTo>
                    <a:pt x="855" y="265"/>
                  </a:lnTo>
                  <a:lnTo>
                    <a:pt x="847" y="249"/>
                  </a:lnTo>
                  <a:lnTo>
                    <a:pt x="839" y="242"/>
                  </a:lnTo>
                  <a:lnTo>
                    <a:pt x="841" y="234"/>
                  </a:lnTo>
                  <a:lnTo>
                    <a:pt x="829" y="229"/>
                  </a:lnTo>
                  <a:lnTo>
                    <a:pt x="832" y="220"/>
                  </a:lnTo>
                  <a:lnTo>
                    <a:pt x="821" y="215"/>
                  </a:lnTo>
                  <a:lnTo>
                    <a:pt x="819" y="197"/>
                  </a:lnTo>
                  <a:lnTo>
                    <a:pt x="833" y="208"/>
                  </a:lnTo>
                  <a:lnTo>
                    <a:pt x="835" y="203"/>
                  </a:lnTo>
                  <a:lnTo>
                    <a:pt x="827" y="194"/>
                  </a:lnTo>
                  <a:lnTo>
                    <a:pt x="834" y="186"/>
                  </a:lnTo>
                  <a:lnTo>
                    <a:pt x="841" y="194"/>
                  </a:lnTo>
                  <a:lnTo>
                    <a:pt x="848" y="210"/>
                  </a:lnTo>
                  <a:lnTo>
                    <a:pt x="852" y="206"/>
                  </a:lnTo>
                  <a:lnTo>
                    <a:pt x="848" y="195"/>
                  </a:lnTo>
                  <a:lnTo>
                    <a:pt x="855" y="186"/>
                  </a:lnTo>
                  <a:lnTo>
                    <a:pt x="859" y="179"/>
                  </a:lnTo>
                  <a:lnTo>
                    <a:pt x="859" y="170"/>
                  </a:lnTo>
                  <a:lnTo>
                    <a:pt x="855" y="157"/>
                  </a:lnTo>
                  <a:lnTo>
                    <a:pt x="859" y="142"/>
                  </a:lnTo>
                  <a:lnTo>
                    <a:pt x="863" y="135"/>
                  </a:lnTo>
                  <a:lnTo>
                    <a:pt x="879" y="123"/>
                  </a:lnTo>
                  <a:lnTo>
                    <a:pt x="896" y="121"/>
                  </a:lnTo>
                  <a:lnTo>
                    <a:pt x="909" y="116"/>
                  </a:lnTo>
                  <a:lnTo>
                    <a:pt x="918" y="117"/>
                  </a:lnTo>
                  <a:lnTo>
                    <a:pt x="926" y="116"/>
                  </a:lnTo>
                  <a:lnTo>
                    <a:pt x="931" y="113"/>
                  </a:lnTo>
                  <a:lnTo>
                    <a:pt x="923" y="113"/>
                  </a:lnTo>
                  <a:lnTo>
                    <a:pt x="917" y="112"/>
                  </a:lnTo>
                  <a:lnTo>
                    <a:pt x="911" y="108"/>
                  </a:lnTo>
                  <a:lnTo>
                    <a:pt x="906" y="103"/>
                  </a:lnTo>
                  <a:lnTo>
                    <a:pt x="907" y="87"/>
                  </a:lnTo>
                  <a:lnTo>
                    <a:pt x="916" y="70"/>
                  </a:lnTo>
                  <a:lnTo>
                    <a:pt x="928" y="62"/>
                  </a:lnTo>
                  <a:lnTo>
                    <a:pt x="941" y="55"/>
                  </a:lnTo>
                  <a:lnTo>
                    <a:pt x="945" y="41"/>
                  </a:lnTo>
                  <a:lnTo>
                    <a:pt x="925" y="23"/>
                  </a:lnTo>
                  <a:lnTo>
                    <a:pt x="916" y="5"/>
                  </a:lnTo>
                  <a:lnTo>
                    <a:pt x="898" y="0"/>
                  </a:lnTo>
                  <a:lnTo>
                    <a:pt x="887" y="12"/>
                  </a:lnTo>
                  <a:lnTo>
                    <a:pt x="887" y="41"/>
                  </a:lnTo>
                  <a:lnTo>
                    <a:pt x="877" y="59"/>
                  </a:lnTo>
                  <a:lnTo>
                    <a:pt x="844" y="77"/>
                  </a:lnTo>
                  <a:lnTo>
                    <a:pt x="825" y="74"/>
                  </a:lnTo>
                  <a:lnTo>
                    <a:pt x="811" y="81"/>
                  </a:lnTo>
                  <a:lnTo>
                    <a:pt x="809" y="94"/>
                  </a:lnTo>
                  <a:lnTo>
                    <a:pt x="805" y="110"/>
                  </a:lnTo>
                  <a:lnTo>
                    <a:pt x="790" y="121"/>
                  </a:lnTo>
                  <a:lnTo>
                    <a:pt x="761" y="135"/>
                  </a:lnTo>
                  <a:lnTo>
                    <a:pt x="750" y="142"/>
                  </a:lnTo>
                  <a:lnTo>
                    <a:pt x="739" y="161"/>
                  </a:lnTo>
                  <a:lnTo>
                    <a:pt x="726" y="165"/>
                  </a:lnTo>
                  <a:lnTo>
                    <a:pt x="711" y="175"/>
                  </a:lnTo>
                  <a:lnTo>
                    <a:pt x="695" y="164"/>
                  </a:lnTo>
                  <a:lnTo>
                    <a:pt x="706" y="148"/>
                  </a:lnTo>
                  <a:lnTo>
                    <a:pt x="707" y="135"/>
                  </a:lnTo>
                  <a:lnTo>
                    <a:pt x="696" y="142"/>
                  </a:lnTo>
                  <a:lnTo>
                    <a:pt x="683" y="142"/>
                  </a:lnTo>
                  <a:lnTo>
                    <a:pt x="692" y="128"/>
                  </a:lnTo>
                  <a:lnTo>
                    <a:pt x="695" y="117"/>
                  </a:lnTo>
                  <a:lnTo>
                    <a:pt x="681" y="105"/>
                  </a:lnTo>
                  <a:lnTo>
                    <a:pt x="666" y="104"/>
                  </a:lnTo>
                  <a:lnTo>
                    <a:pt x="661" y="112"/>
                  </a:lnTo>
                  <a:lnTo>
                    <a:pt x="653" y="110"/>
                  </a:lnTo>
                  <a:lnTo>
                    <a:pt x="645" y="119"/>
                  </a:lnTo>
                  <a:lnTo>
                    <a:pt x="646" y="139"/>
                  </a:lnTo>
                  <a:lnTo>
                    <a:pt x="650" y="148"/>
                  </a:lnTo>
                  <a:lnTo>
                    <a:pt x="654" y="161"/>
                  </a:lnTo>
                  <a:lnTo>
                    <a:pt x="654" y="167"/>
                  </a:lnTo>
                  <a:lnTo>
                    <a:pt x="652" y="177"/>
                  </a:lnTo>
                  <a:lnTo>
                    <a:pt x="647" y="180"/>
                  </a:lnTo>
                  <a:lnTo>
                    <a:pt x="637" y="183"/>
                  </a:lnTo>
                  <a:lnTo>
                    <a:pt x="631" y="167"/>
                  </a:lnTo>
                  <a:lnTo>
                    <a:pt x="621" y="153"/>
                  </a:lnTo>
                  <a:lnTo>
                    <a:pt x="621" y="139"/>
                  </a:lnTo>
                  <a:lnTo>
                    <a:pt x="625" y="124"/>
                  </a:lnTo>
                  <a:lnTo>
                    <a:pt x="621" y="110"/>
                  </a:lnTo>
                  <a:lnTo>
                    <a:pt x="650" y="96"/>
                  </a:lnTo>
                  <a:lnTo>
                    <a:pt x="662" y="88"/>
                  </a:lnTo>
                  <a:lnTo>
                    <a:pt x="625" y="92"/>
                  </a:lnTo>
                  <a:lnTo>
                    <a:pt x="602" y="94"/>
                  </a:lnTo>
                  <a:lnTo>
                    <a:pt x="595" y="79"/>
                  </a:lnTo>
                  <a:lnTo>
                    <a:pt x="577" y="91"/>
                  </a:lnTo>
                  <a:lnTo>
                    <a:pt x="583" y="78"/>
                  </a:lnTo>
                  <a:lnTo>
                    <a:pt x="551" y="90"/>
                  </a:lnTo>
                  <a:lnTo>
                    <a:pt x="533" y="83"/>
                  </a:lnTo>
                  <a:lnTo>
                    <a:pt x="534" y="71"/>
                  </a:lnTo>
                  <a:lnTo>
                    <a:pt x="543" y="59"/>
                  </a:lnTo>
                  <a:lnTo>
                    <a:pt x="498" y="45"/>
                  </a:lnTo>
                  <a:lnTo>
                    <a:pt x="347" y="37"/>
                  </a:lnTo>
                  <a:lnTo>
                    <a:pt x="268" y="35"/>
                  </a:lnTo>
                  <a:lnTo>
                    <a:pt x="189" y="25"/>
                  </a:lnTo>
                  <a:lnTo>
                    <a:pt x="92" y="12"/>
                  </a:lnTo>
                  <a:close/>
                </a:path>
              </a:pathLst>
            </a:custGeom>
            <a:grpFill/>
            <a:ln w="9525" cap="rnd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</p:grpSp>
      <p:grpSp>
        <p:nvGrpSpPr>
          <p:cNvPr id="131" name="Group 1003"/>
          <p:cNvGrpSpPr>
            <a:grpSpLocks/>
          </p:cNvGrpSpPr>
          <p:nvPr/>
        </p:nvGrpSpPr>
        <p:grpSpPr bwMode="auto">
          <a:xfrm>
            <a:off x="2903548" y="922319"/>
            <a:ext cx="701675" cy="628650"/>
            <a:chOff x="98" y="815"/>
            <a:chExt cx="442" cy="396"/>
          </a:xfrm>
          <a:solidFill>
            <a:srgbClr val="0066FF"/>
          </a:solidFill>
        </p:grpSpPr>
        <p:grpSp>
          <p:nvGrpSpPr>
            <p:cNvPr id="132" name="Group 1004"/>
            <p:cNvGrpSpPr>
              <a:grpSpLocks/>
            </p:cNvGrpSpPr>
            <p:nvPr/>
          </p:nvGrpSpPr>
          <p:grpSpPr bwMode="auto">
            <a:xfrm>
              <a:off x="145" y="815"/>
              <a:ext cx="395" cy="396"/>
              <a:chOff x="145" y="815"/>
              <a:chExt cx="395" cy="396"/>
            </a:xfrm>
            <a:grpFill/>
          </p:grpSpPr>
          <p:sp>
            <p:nvSpPr>
              <p:cNvPr id="160" name="Freeform 1005"/>
              <p:cNvSpPr>
                <a:spLocks/>
              </p:cNvSpPr>
              <p:nvPr/>
            </p:nvSpPr>
            <p:spPr bwMode="auto">
              <a:xfrm>
                <a:off x="145" y="815"/>
                <a:ext cx="395" cy="396"/>
              </a:xfrm>
              <a:custGeom>
                <a:avLst/>
                <a:gdLst/>
                <a:ahLst/>
                <a:cxnLst>
                  <a:cxn ang="0">
                    <a:pos x="271" y="241"/>
                  </a:cxn>
                  <a:cxn ang="0">
                    <a:pos x="284" y="266"/>
                  </a:cxn>
                  <a:cxn ang="0">
                    <a:pos x="320" y="320"/>
                  </a:cxn>
                  <a:cxn ang="0">
                    <a:pos x="320" y="396"/>
                  </a:cxn>
                  <a:cxn ang="0">
                    <a:pos x="304" y="334"/>
                  </a:cxn>
                  <a:cxn ang="0">
                    <a:pos x="284" y="320"/>
                  </a:cxn>
                  <a:cxn ang="0">
                    <a:pos x="265" y="255"/>
                  </a:cxn>
                  <a:cxn ang="0">
                    <a:pos x="251" y="228"/>
                  </a:cxn>
                  <a:cxn ang="0">
                    <a:pos x="203" y="209"/>
                  </a:cxn>
                  <a:cxn ang="0">
                    <a:pos x="183" y="215"/>
                  </a:cxn>
                  <a:cxn ang="0">
                    <a:pos x="172" y="201"/>
                  </a:cxn>
                  <a:cxn ang="0">
                    <a:pos x="205" y="183"/>
                  </a:cxn>
                  <a:cxn ang="0">
                    <a:pos x="162" y="192"/>
                  </a:cxn>
                  <a:cxn ang="0">
                    <a:pos x="137" y="185"/>
                  </a:cxn>
                  <a:cxn ang="0">
                    <a:pos x="123" y="218"/>
                  </a:cxn>
                  <a:cxn ang="0">
                    <a:pos x="64" y="223"/>
                  </a:cxn>
                  <a:cxn ang="0">
                    <a:pos x="0" y="205"/>
                  </a:cxn>
                  <a:cxn ang="0">
                    <a:pos x="31" y="205"/>
                  </a:cxn>
                  <a:cxn ang="0">
                    <a:pos x="64" y="210"/>
                  </a:cxn>
                  <a:cxn ang="0">
                    <a:pos x="80" y="190"/>
                  </a:cxn>
                  <a:cxn ang="0">
                    <a:pos x="86" y="165"/>
                  </a:cxn>
                  <a:cxn ang="0">
                    <a:pos x="66" y="148"/>
                  </a:cxn>
                  <a:cxn ang="0">
                    <a:pos x="72" y="117"/>
                  </a:cxn>
                  <a:cxn ang="0">
                    <a:pos x="88" y="112"/>
                  </a:cxn>
                  <a:cxn ang="0">
                    <a:pos x="92" y="79"/>
                  </a:cxn>
                  <a:cxn ang="0">
                    <a:pos x="125" y="76"/>
                  </a:cxn>
                  <a:cxn ang="0">
                    <a:pos x="174" y="94"/>
                  </a:cxn>
                  <a:cxn ang="0">
                    <a:pos x="156" y="43"/>
                  </a:cxn>
                  <a:cxn ang="0">
                    <a:pos x="164" y="23"/>
                  </a:cxn>
                  <a:cxn ang="0">
                    <a:pos x="186" y="27"/>
                  </a:cxn>
                  <a:cxn ang="0">
                    <a:pos x="199" y="36"/>
                  </a:cxn>
                  <a:cxn ang="0">
                    <a:pos x="215" y="63"/>
                  </a:cxn>
                  <a:cxn ang="0">
                    <a:pos x="221" y="41"/>
                  </a:cxn>
                  <a:cxn ang="0">
                    <a:pos x="229" y="7"/>
                  </a:cxn>
                  <a:cxn ang="0">
                    <a:pos x="265" y="3"/>
                  </a:cxn>
                  <a:cxn ang="0">
                    <a:pos x="280" y="18"/>
                  </a:cxn>
                  <a:cxn ang="0">
                    <a:pos x="302" y="9"/>
                  </a:cxn>
                  <a:cxn ang="0">
                    <a:pos x="345" y="22"/>
                  </a:cxn>
                  <a:cxn ang="0">
                    <a:pos x="348" y="45"/>
                  </a:cxn>
                  <a:cxn ang="0">
                    <a:pos x="369" y="58"/>
                  </a:cxn>
                  <a:cxn ang="0">
                    <a:pos x="395" y="103"/>
                  </a:cxn>
                </a:cxnLst>
                <a:rect l="0" t="0" r="r" b="b"/>
                <a:pathLst>
                  <a:path w="395" h="396">
                    <a:moveTo>
                      <a:pt x="395" y="103"/>
                    </a:moveTo>
                    <a:lnTo>
                      <a:pt x="271" y="241"/>
                    </a:lnTo>
                    <a:lnTo>
                      <a:pt x="298" y="250"/>
                    </a:lnTo>
                    <a:lnTo>
                      <a:pt x="284" y="266"/>
                    </a:lnTo>
                    <a:lnTo>
                      <a:pt x="307" y="270"/>
                    </a:lnTo>
                    <a:lnTo>
                      <a:pt x="320" y="320"/>
                    </a:lnTo>
                    <a:lnTo>
                      <a:pt x="335" y="371"/>
                    </a:lnTo>
                    <a:lnTo>
                      <a:pt x="320" y="396"/>
                    </a:lnTo>
                    <a:lnTo>
                      <a:pt x="317" y="351"/>
                    </a:lnTo>
                    <a:lnTo>
                      <a:pt x="304" y="334"/>
                    </a:lnTo>
                    <a:lnTo>
                      <a:pt x="298" y="293"/>
                    </a:lnTo>
                    <a:lnTo>
                      <a:pt x="284" y="320"/>
                    </a:lnTo>
                    <a:lnTo>
                      <a:pt x="271" y="286"/>
                    </a:lnTo>
                    <a:lnTo>
                      <a:pt x="265" y="255"/>
                    </a:lnTo>
                    <a:lnTo>
                      <a:pt x="257" y="232"/>
                    </a:lnTo>
                    <a:lnTo>
                      <a:pt x="251" y="228"/>
                    </a:lnTo>
                    <a:lnTo>
                      <a:pt x="225" y="236"/>
                    </a:lnTo>
                    <a:lnTo>
                      <a:pt x="203" y="209"/>
                    </a:lnTo>
                    <a:lnTo>
                      <a:pt x="199" y="225"/>
                    </a:lnTo>
                    <a:lnTo>
                      <a:pt x="183" y="215"/>
                    </a:lnTo>
                    <a:lnTo>
                      <a:pt x="158" y="221"/>
                    </a:lnTo>
                    <a:lnTo>
                      <a:pt x="172" y="201"/>
                    </a:lnTo>
                    <a:lnTo>
                      <a:pt x="199" y="197"/>
                    </a:lnTo>
                    <a:lnTo>
                      <a:pt x="205" y="183"/>
                    </a:lnTo>
                    <a:lnTo>
                      <a:pt x="178" y="179"/>
                    </a:lnTo>
                    <a:lnTo>
                      <a:pt x="162" y="192"/>
                    </a:lnTo>
                    <a:lnTo>
                      <a:pt x="152" y="174"/>
                    </a:lnTo>
                    <a:lnTo>
                      <a:pt x="137" y="185"/>
                    </a:lnTo>
                    <a:lnTo>
                      <a:pt x="134" y="206"/>
                    </a:lnTo>
                    <a:lnTo>
                      <a:pt x="123" y="218"/>
                    </a:lnTo>
                    <a:lnTo>
                      <a:pt x="95" y="214"/>
                    </a:lnTo>
                    <a:lnTo>
                      <a:pt x="64" y="223"/>
                    </a:lnTo>
                    <a:lnTo>
                      <a:pt x="37" y="221"/>
                    </a:lnTo>
                    <a:lnTo>
                      <a:pt x="0" y="205"/>
                    </a:lnTo>
                    <a:lnTo>
                      <a:pt x="7" y="188"/>
                    </a:lnTo>
                    <a:lnTo>
                      <a:pt x="31" y="205"/>
                    </a:lnTo>
                    <a:lnTo>
                      <a:pt x="46" y="203"/>
                    </a:lnTo>
                    <a:lnTo>
                      <a:pt x="64" y="210"/>
                    </a:lnTo>
                    <a:lnTo>
                      <a:pt x="78" y="199"/>
                    </a:lnTo>
                    <a:lnTo>
                      <a:pt x="80" y="190"/>
                    </a:lnTo>
                    <a:lnTo>
                      <a:pt x="98" y="185"/>
                    </a:lnTo>
                    <a:lnTo>
                      <a:pt x="86" y="165"/>
                    </a:lnTo>
                    <a:lnTo>
                      <a:pt x="82" y="155"/>
                    </a:lnTo>
                    <a:lnTo>
                      <a:pt x="66" y="148"/>
                    </a:lnTo>
                    <a:lnTo>
                      <a:pt x="85" y="132"/>
                    </a:lnTo>
                    <a:lnTo>
                      <a:pt x="72" y="117"/>
                    </a:lnTo>
                    <a:lnTo>
                      <a:pt x="82" y="110"/>
                    </a:lnTo>
                    <a:lnTo>
                      <a:pt x="88" y="112"/>
                    </a:lnTo>
                    <a:lnTo>
                      <a:pt x="91" y="94"/>
                    </a:lnTo>
                    <a:lnTo>
                      <a:pt x="92" y="79"/>
                    </a:lnTo>
                    <a:lnTo>
                      <a:pt x="109" y="76"/>
                    </a:lnTo>
                    <a:lnTo>
                      <a:pt x="125" y="76"/>
                    </a:lnTo>
                    <a:lnTo>
                      <a:pt x="135" y="77"/>
                    </a:lnTo>
                    <a:lnTo>
                      <a:pt x="174" y="94"/>
                    </a:lnTo>
                    <a:lnTo>
                      <a:pt x="193" y="76"/>
                    </a:lnTo>
                    <a:lnTo>
                      <a:pt x="156" y="43"/>
                    </a:lnTo>
                    <a:lnTo>
                      <a:pt x="170" y="41"/>
                    </a:lnTo>
                    <a:lnTo>
                      <a:pt x="164" y="23"/>
                    </a:lnTo>
                    <a:lnTo>
                      <a:pt x="176" y="20"/>
                    </a:lnTo>
                    <a:lnTo>
                      <a:pt x="186" y="27"/>
                    </a:lnTo>
                    <a:lnTo>
                      <a:pt x="196" y="27"/>
                    </a:lnTo>
                    <a:lnTo>
                      <a:pt x="199" y="36"/>
                    </a:lnTo>
                    <a:lnTo>
                      <a:pt x="193" y="43"/>
                    </a:lnTo>
                    <a:lnTo>
                      <a:pt x="215" y="63"/>
                    </a:lnTo>
                    <a:lnTo>
                      <a:pt x="229" y="48"/>
                    </a:lnTo>
                    <a:lnTo>
                      <a:pt x="221" y="41"/>
                    </a:lnTo>
                    <a:lnTo>
                      <a:pt x="229" y="22"/>
                    </a:lnTo>
                    <a:lnTo>
                      <a:pt x="229" y="7"/>
                    </a:lnTo>
                    <a:lnTo>
                      <a:pt x="249" y="0"/>
                    </a:lnTo>
                    <a:lnTo>
                      <a:pt x="265" y="3"/>
                    </a:lnTo>
                    <a:lnTo>
                      <a:pt x="268" y="13"/>
                    </a:lnTo>
                    <a:lnTo>
                      <a:pt x="280" y="18"/>
                    </a:lnTo>
                    <a:lnTo>
                      <a:pt x="290" y="13"/>
                    </a:lnTo>
                    <a:lnTo>
                      <a:pt x="302" y="9"/>
                    </a:lnTo>
                    <a:lnTo>
                      <a:pt x="329" y="14"/>
                    </a:lnTo>
                    <a:lnTo>
                      <a:pt x="345" y="22"/>
                    </a:lnTo>
                    <a:lnTo>
                      <a:pt x="343" y="36"/>
                    </a:lnTo>
                    <a:lnTo>
                      <a:pt x="348" y="45"/>
                    </a:lnTo>
                    <a:lnTo>
                      <a:pt x="366" y="45"/>
                    </a:lnTo>
                    <a:lnTo>
                      <a:pt x="369" y="58"/>
                    </a:lnTo>
                    <a:lnTo>
                      <a:pt x="379" y="67"/>
                    </a:lnTo>
                    <a:lnTo>
                      <a:pt x="395" y="103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 sz="1100">
                  <a:solidFill>
                    <a:srgbClr val="000066"/>
                  </a:solidFill>
                  <a:latin typeface="Trebuchet MS" pitchFamily="34" charset="0"/>
                </a:endParaRPr>
              </a:p>
            </p:txBody>
          </p:sp>
          <p:sp>
            <p:nvSpPr>
              <p:cNvPr id="161" name="Freeform 1006"/>
              <p:cNvSpPr>
                <a:spLocks/>
              </p:cNvSpPr>
              <p:nvPr/>
            </p:nvSpPr>
            <p:spPr bwMode="auto">
              <a:xfrm>
                <a:off x="145" y="815"/>
                <a:ext cx="395" cy="396"/>
              </a:xfrm>
              <a:custGeom>
                <a:avLst/>
                <a:gdLst/>
                <a:ahLst/>
                <a:cxnLst>
                  <a:cxn ang="0">
                    <a:pos x="271" y="241"/>
                  </a:cxn>
                  <a:cxn ang="0">
                    <a:pos x="284" y="266"/>
                  </a:cxn>
                  <a:cxn ang="0">
                    <a:pos x="320" y="320"/>
                  </a:cxn>
                  <a:cxn ang="0">
                    <a:pos x="320" y="396"/>
                  </a:cxn>
                  <a:cxn ang="0">
                    <a:pos x="304" y="334"/>
                  </a:cxn>
                  <a:cxn ang="0">
                    <a:pos x="284" y="320"/>
                  </a:cxn>
                  <a:cxn ang="0">
                    <a:pos x="265" y="255"/>
                  </a:cxn>
                  <a:cxn ang="0">
                    <a:pos x="251" y="228"/>
                  </a:cxn>
                  <a:cxn ang="0">
                    <a:pos x="203" y="209"/>
                  </a:cxn>
                  <a:cxn ang="0">
                    <a:pos x="183" y="215"/>
                  </a:cxn>
                  <a:cxn ang="0">
                    <a:pos x="172" y="201"/>
                  </a:cxn>
                  <a:cxn ang="0">
                    <a:pos x="205" y="183"/>
                  </a:cxn>
                  <a:cxn ang="0">
                    <a:pos x="162" y="192"/>
                  </a:cxn>
                  <a:cxn ang="0">
                    <a:pos x="137" y="185"/>
                  </a:cxn>
                  <a:cxn ang="0">
                    <a:pos x="123" y="218"/>
                  </a:cxn>
                  <a:cxn ang="0">
                    <a:pos x="64" y="223"/>
                  </a:cxn>
                  <a:cxn ang="0">
                    <a:pos x="0" y="205"/>
                  </a:cxn>
                  <a:cxn ang="0">
                    <a:pos x="31" y="205"/>
                  </a:cxn>
                  <a:cxn ang="0">
                    <a:pos x="64" y="210"/>
                  </a:cxn>
                  <a:cxn ang="0">
                    <a:pos x="80" y="190"/>
                  </a:cxn>
                  <a:cxn ang="0">
                    <a:pos x="86" y="165"/>
                  </a:cxn>
                  <a:cxn ang="0">
                    <a:pos x="66" y="148"/>
                  </a:cxn>
                  <a:cxn ang="0">
                    <a:pos x="72" y="117"/>
                  </a:cxn>
                  <a:cxn ang="0">
                    <a:pos x="88" y="112"/>
                  </a:cxn>
                  <a:cxn ang="0">
                    <a:pos x="92" y="79"/>
                  </a:cxn>
                  <a:cxn ang="0">
                    <a:pos x="125" y="76"/>
                  </a:cxn>
                  <a:cxn ang="0">
                    <a:pos x="174" y="94"/>
                  </a:cxn>
                  <a:cxn ang="0">
                    <a:pos x="156" y="43"/>
                  </a:cxn>
                  <a:cxn ang="0">
                    <a:pos x="164" y="23"/>
                  </a:cxn>
                  <a:cxn ang="0">
                    <a:pos x="186" y="27"/>
                  </a:cxn>
                  <a:cxn ang="0">
                    <a:pos x="199" y="36"/>
                  </a:cxn>
                  <a:cxn ang="0">
                    <a:pos x="215" y="63"/>
                  </a:cxn>
                  <a:cxn ang="0">
                    <a:pos x="221" y="41"/>
                  </a:cxn>
                  <a:cxn ang="0">
                    <a:pos x="229" y="7"/>
                  </a:cxn>
                  <a:cxn ang="0">
                    <a:pos x="265" y="3"/>
                  </a:cxn>
                  <a:cxn ang="0">
                    <a:pos x="280" y="18"/>
                  </a:cxn>
                  <a:cxn ang="0">
                    <a:pos x="302" y="9"/>
                  </a:cxn>
                  <a:cxn ang="0">
                    <a:pos x="345" y="22"/>
                  </a:cxn>
                  <a:cxn ang="0">
                    <a:pos x="348" y="45"/>
                  </a:cxn>
                  <a:cxn ang="0">
                    <a:pos x="369" y="58"/>
                  </a:cxn>
                  <a:cxn ang="0">
                    <a:pos x="395" y="103"/>
                  </a:cxn>
                </a:cxnLst>
                <a:rect l="0" t="0" r="r" b="b"/>
                <a:pathLst>
                  <a:path w="395" h="396">
                    <a:moveTo>
                      <a:pt x="395" y="103"/>
                    </a:moveTo>
                    <a:lnTo>
                      <a:pt x="271" y="241"/>
                    </a:lnTo>
                    <a:lnTo>
                      <a:pt x="298" y="250"/>
                    </a:lnTo>
                    <a:lnTo>
                      <a:pt x="284" y="266"/>
                    </a:lnTo>
                    <a:lnTo>
                      <a:pt x="307" y="270"/>
                    </a:lnTo>
                    <a:lnTo>
                      <a:pt x="320" y="320"/>
                    </a:lnTo>
                    <a:lnTo>
                      <a:pt x="335" y="371"/>
                    </a:lnTo>
                    <a:lnTo>
                      <a:pt x="320" y="396"/>
                    </a:lnTo>
                    <a:lnTo>
                      <a:pt x="317" y="351"/>
                    </a:lnTo>
                    <a:lnTo>
                      <a:pt x="304" y="334"/>
                    </a:lnTo>
                    <a:lnTo>
                      <a:pt x="298" y="293"/>
                    </a:lnTo>
                    <a:lnTo>
                      <a:pt x="284" y="320"/>
                    </a:lnTo>
                    <a:lnTo>
                      <a:pt x="271" y="286"/>
                    </a:lnTo>
                    <a:lnTo>
                      <a:pt x="265" y="255"/>
                    </a:lnTo>
                    <a:lnTo>
                      <a:pt x="257" y="232"/>
                    </a:lnTo>
                    <a:lnTo>
                      <a:pt x="251" y="228"/>
                    </a:lnTo>
                    <a:lnTo>
                      <a:pt x="225" y="236"/>
                    </a:lnTo>
                    <a:lnTo>
                      <a:pt x="203" y="209"/>
                    </a:lnTo>
                    <a:lnTo>
                      <a:pt x="199" y="225"/>
                    </a:lnTo>
                    <a:lnTo>
                      <a:pt x="183" y="215"/>
                    </a:lnTo>
                    <a:lnTo>
                      <a:pt x="158" y="221"/>
                    </a:lnTo>
                    <a:lnTo>
                      <a:pt x="172" y="201"/>
                    </a:lnTo>
                    <a:lnTo>
                      <a:pt x="199" y="197"/>
                    </a:lnTo>
                    <a:lnTo>
                      <a:pt x="205" y="183"/>
                    </a:lnTo>
                    <a:lnTo>
                      <a:pt x="178" y="179"/>
                    </a:lnTo>
                    <a:lnTo>
                      <a:pt x="162" y="192"/>
                    </a:lnTo>
                    <a:lnTo>
                      <a:pt x="152" y="174"/>
                    </a:lnTo>
                    <a:lnTo>
                      <a:pt x="137" y="185"/>
                    </a:lnTo>
                    <a:lnTo>
                      <a:pt x="134" y="206"/>
                    </a:lnTo>
                    <a:lnTo>
                      <a:pt x="123" y="218"/>
                    </a:lnTo>
                    <a:lnTo>
                      <a:pt x="95" y="214"/>
                    </a:lnTo>
                    <a:lnTo>
                      <a:pt x="64" y="223"/>
                    </a:lnTo>
                    <a:lnTo>
                      <a:pt x="37" y="221"/>
                    </a:lnTo>
                    <a:lnTo>
                      <a:pt x="0" y="205"/>
                    </a:lnTo>
                    <a:lnTo>
                      <a:pt x="7" y="188"/>
                    </a:lnTo>
                    <a:lnTo>
                      <a:pt x="31" y="205"/>
                    </a:lnTo>
                    <a:lnTo>
                      <a:pt x="46" y="203"/>
                    </a:lnTo>
                    <a:lnTo>
                      <a:pt x="64" y="210"/>
                    </a:lnTo>
                    <a:lnTo>
                      <a:pt x="78" y="199"/>
                    </a:lnTo>
                    <a:lnTo>
                      <a:pt x="80" y="190"/>
                    </a:lnTo>
                    <a:lnTo>
                      <a:pt x="98" y="185"/>
                    </a:lnTo>
                    <a:lnTo>
                      <a:pt x="86" y="165"/>
                    </a:lnTo>
                    <a:lnTo>
                      <a:pt x="82" y="155"/>
                    </a:lnTo>
                    <a:lnTo>
                      <a:pt x="66" y="148"/>
                    </a:lnTo>
                    <a:lnTo>
                      <a:pt x="85" y="132"/>
                    </a:lnTo>
                    <a:lnTo>
                      <a:pt x="72" y="117"/>
                    </a:lnTo>
                    <a:lnTo>
                      <a:pt x="82" y="110"/>
                    </a:lnTo>
                    <a:lnTo>
                      <a:pt x="88" y="112"/>
                    </a:lnTo>
                    <a:lnTo>
                      <a:pt x="91" y="94"/>
                    </a:lnTo>
                    <a:lnTo>
                      <a:pt x="92" y="79"/>
                    </a:lnTo>
                    <a:lnTo>
                      <a:pt x="109" y="76"/>
                    </a:lnTo>
                    <a:lnTo>
                      <a:pt x="125" y="76"/>
                    </a:lnTo>
                    <a:lnTo>
                      <a:pt x="135" y="77"/>
                    </a:lnTo>
                    <a:lnTo>
                      <a:pt x="174" y="94"/>
                    </a:lnTo>
                    <a:lnTo>
                      <a:pt x="193" y="76"/>
                    </a:lnTo>
                    <a:lnTo>
                      <a:pt x="156" y="43"/>
                    </a:lnTo>
                    <a:lnTo>
                      <a:pt x="170" y="41"/>
                    </a:lnTo>
                    <a:lnTo>
                      <a:pt x="164" y="23"/>
                    </a:lnTo>
                    <a:lnTo>
                      <a:pt x="176" y="20"/>
                    </a:lnTo>
                    <a:lnTo>
                      <a:pt x="186" y="27"/>
                    </a:lnTo>
                    <a:lnTo>
                      <a:pt x="196" y="27"/>
                    </a:lnTo>
                    <a:lnTo>
                      <a:pt x="199" y="36"/>
                    </a:lnTo>
                    <a:lnTo>
                      <a:pt x="193" y="43"/>
                    </a:lnTo>
                    <a:lnTo>
                      <a:pt x="215" y="63"/>
                    </a:lnTo>
                    <a:lnTo>
                      <a:pt x="229" y="48"/>
                    </a:lnTo>
                    <a:lnTo>
                      <a:pt x="221" y="41"/>
                    </a:lnTo>
                    <a:lnTo>
                      <a:pt x="229" y="22"/>
                    </a:lnTo>
                    <a:lnTo>
                      <a:pt x="229" y="7"/>
                    </a:lnTo>
                    <a:lnTo>
                      <a:pt x="249" y="0"/>
                    </a:lnTo>
                    <a:lnTo>
                      <a:pt x="265" y="3"/>
                    </a:lnTo>
                    <a:lnTo>
                      <a:pt x="268" y="13"/>
                    </a:lnTo>
                    <a:lnTo>
                      <a:pt x="280" y="18"/>
                    </a:lnTo>
                    <a:lnTo>
                      <a:pt x="290" y="13"/>
                    </a:lnTo>
                    <a:lnTo>
                      <a:pt x="302" y="9"/>
                    </a:lnTo>
                    <a:lnTo>
                      <a:pt x="329" y="14"/>
                    </a:lnTo>
                    <a:lnTo>
                      <a:pt x="345" y="22"/>
                    </a:lnTo>
                    <a:lnTo>
                      <a:pt x="343" y="36"/>
                    </a:lnTo>
                    <a:lnTo>
                      <a:pt x="348" y="45"/>
                    </a:lnTo>
                    <a:lnTo>
                      <a:pt x="366" y="45"/>
                    </a:lnTo>
                    <a:lnTo>
                      <a:pt x="369" y="58"/>
                    </a:lnTo>
                    <a:lnTo>
                      <a:pt x="379" y="67"/>
                    </a:lnTo>
                    <a:lnTo>
                      <a:pt x="395" y="103"/>
                    </a:lnTo>
                    <a:close/>
                  </a:path>
                </a:pathLst>
              </a:custGeom>
              <a:grpFill/>
              <a:ln w="9525" cap="rnd">
                <a:solidFill>
                  <a:srgbClr val="808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 sz="1100">
                  <a:solidFill>
                    <a:srgbClr val="000066"/>
                  </a:solidFill>
                  <a:latin typeface="Trebuchet MS" pitchFamily="34" charset="0"/>
                </a:endParaRPr>
              </a:p>
            </p:txBody>
          </p:sp>
        </p:grpSp>
        <p:grpSp>
          <p:nvGrpSpPr>
            <p:cNvPr id="133" name="Group 1007"/>
            <p:cNvGrpSpPr>
              <a:grpSpLocks/>
            </p:cNvGrpSpPr>
            <p:nvPr/>
          </p:nvGrpSpPr>
          <p:grpSpPr bwMode="auto">
            <a:xfrm>
              <a:off x="220" y="1050"/>
              <a:ext cx="27" cy="17"/>
              <a:chOff x="220" y="1050"/>
              <a:chExt cx="27" cy="17"/>
            </a:xfrm>
            <a:grpFill/>
          </p:grpSpPr>
          <p:sp>
            <p:nvSpPr>
              <p:cNvPr id="158" name="Freeform 1008"/>
              <p:cNvSpPr>
                <a:spLocks/>
              </p:cNvSpPr>
              <p:nvPr/>
            </p:nvSpPr>
            <p:spPr bwMode="auto">
              <a:xfrm>
                <a:off x="220" y="1050"/>
                <a:ext cx="27" cy="17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0" y="12"/>
                  </a:cxn>
                  <a:cxn ang="0">
                    <a:pos x="5" y="17"/>
                  </a:cxn>
                  <a:cxn ang="0">
                    <a:pos x="14" y="17"/>
                  </a:cxn>
                  <a:cxn ang="0">
                    <a:pos x="27" y="7"/>
                  </a:cxn>
                  <a:cxn ang="0">
                    <a:pos x="13" y="0"/>
                  </a:cxn>
                  <a:cxn ang="0">
                    <a:pos x="1" y="0"/>
                  </a:cxn>
                </a:cxnLst>
                <a:rect l="0" t="0" r="r" b="b"/>
                <a:pathLst>
                  <a:path w="27" h="17">
                    <a:moveTo>
                      <a:pt x="1" y="0"/>
                    </a:moveTo>
                    <a:lnTo>
                      <a:pt x="0" y="12"/>
                    </a:lnTo>
                    <a:lnTo>
                      <a:pt x="5" y="17"/>
                    </a:lnTo>
                    <a:lnTo>
                      <a:pt x="14" y="17"/>
                    </a:lnTo>
                    <a:lnTo>
                      <a:pt x="27" y="7"/>
                    </a:lnTo>
                    <a:lnTo>
                      <a:pt x="13" y="0"/>
                    </a:lnTo>
                    <a:lnTo>
                      <a:pt x="1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 sz="1100">
                  <a:solidFill>
                    <a:srgbClr val="000066"/>
                  </a:solidFill>
                  <a:latin typeface="Trebuchet MS" pitchFamily="34" charset="0"/>
                </a:endParaRPr>
              </a:p>
            </p:txBody>
          </p:sp>
          <p:sp>
            <p:nvSpPr>
              <p:cNvPr id="159" name="Freeform 1009"/>
              <p:cNvSpPr>
                <a:spLocks/>
              </p:cNvSpPr>
              <p:nvPr/>
            </p:nvSpPr>
            <p:spPr bwMode="auto">
              <a:xfrm>
                <a:off x="220" y="1050"/>
                <a:ext cx="27" cy="17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0" y="12"/>
                  </a:cxn>
                  <a:cxn ang="0">
                    <a:pos x="5" y="17"/>
                  </a:cxn>
                  <a:cxn ang="0">
                    <a:pos x="14" y="17"/>
                  </a:cxn>
                  <a:cxn ang="0">
                    <a:pos x="27" y="7"/>
                  </a:cxn>
                  <a:cxn ang="0">
                    <a:pos x="13" y="0"/>
                  </a:cxn>
                  <a:cxn ang="0">
                    <a:pos x="1" y="0"/>
                  </a:cxn>
                </a:cxnLst>
                <a:rect l="0" t="0" r="r" b="b"/>
                <a:pathLst>
                  <a:path w="27" h="17">
                    <a:moveTo>
                      <a:pt x="1" y="0"/>
                    </a:moveTo>
                    <a:lnTo>
                      <a:pt x="0" y="12"/>
                    </a:lnTo>
                    <a:lnTo>
                      <a:pt x="5" y="17"/>
                    </a:lnTo>
                    <a:lnTo>
                      <a:pt x="14" y="17"/>
                    </a:lnTo>
                    <a:lnTo>
                      <a:pt x="27" y="7"/>
                    </a:lnTo>
                    <a:lnTo>
                      <a:pt x="13" y="0"/>
                    </a:lnTo>
                    <a:lnTo>
                      <a:pt x="1" y="0"/>
                    </a:lnTo>
                    <a:close/>
                  </a:path>
                </a:pathLst>
              </a:custGeom>
              <a:grpFill/>
              <a:ln w="9525" cap="rnd">
                <a:solidFill>
                  <a:srgbClr val="808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 sz="1100">
                  <a:solidFill>
                    <a:srgbClr val="000066"/>
                  </a:solidFill>
                  <a:latin typeface="Trebuchet MS" pitchFamily="34" charset="0"/>
                </a:endParaRPr>
              </a:p>
            </p:txBody>
          </p:sp>
        </p:grpSp>
        <p:grpSp>
          <p:nvGrpSpPr>
            <p:cNvPr id="134" name="Group 1010"/>
            <p:cNvGrpSpPr>
              <a:grpSpLocks/>
            </p:cNvGrpSpPr>
            <p:nvPr/>
          </p:nvGrpSpPr>
          <p:grpSpPr bwMode="auto">
            <a:xfrm>
              <a:off x="98" y="1002"/>
              <a:ext cx="24" cy="8"/>
              <a:chOff x="98" y="1002"/>
              <a:chExt cx="24" cy="8"/>
            </a:xfrm>
            <a:grpFill/>
          </p:grpSpPr>
          <p:sp>
            <p:nvSpPr>
              <p:cNvPr id="156" name="Freeform 1011"/>
              <p:cNvSpPr>
                <a:spLocks/>
              </p:cNvSpPr>
              <p:nvPr/>
            </p:nvSpPr>
            <p:spPr bwMode="auto">
              <a:xfrm>
                <a:off x="98" y="1002"/>
                <a:ext cx="24" cy="8"/>
              </a:xfrm>
              <a:custGeom>
                <a:avLst/>
                <a:gdLst/>
                <a:ahLst/>
                <a:cxnLst>
                  <a:cxn ang="0">
                    <a:pos x="2" y="1"/>
                  </a:cxn>
                  <a:cxn ang="0">
                    <a:pos x="8" y="0"/>
                  </a:cxn>
                  <a:cxn ang="0">
                    <a:pos x="13" y="0"/>
                  </a:cxn>
                  <a:cxn ang="0">
                    <a:pos x="19" y="1"/>
                  </a:cxn>
                  <a:cxn ang="0">
                    <a:pos x="21" y="4"/>
                  </a:cxn>
                  <a:cxn ang="0">
                    <a:pos x="24" y="6"/>
                  </a:cxn>
                  <a:cxn ang="0">
                    <a:pos x="21" y="8"/>
                  </a:cxn>
                  <a:cxn ang="0">
                    <a:pos x="15" y="8"/>
                  </a:cxn>
                  <a:cxn ang="0">
                    <a:pos x="4" y="7"/>
                  </a:cxn>
                  <a:cxn ang="0">
                    <a:pos x="0" y="4"/>
                  </a:cxn>
                  <a:cxn ang="0">
                    <a:pos x="2" y="1"/>
                  </a:cxn>
                </a:cxnLst>
                <a:rect l="0" t="0" r="r" b="b"/>
                <a:pathLst>
                  <a:path w="24" h="8">
                    <a:moveTo>
                      <a:pt x="2" y="1"/>
                    </a:moveTo>
                    <a:lnTo>
                      <a:pt x="8" y="0"/>
                    </a:lnTo>
                    <a:lnTo>
                      <a:pt x="13" y="0"/>
                    </a:lnTo>
                    <a:lnTo>
                      <a:pt x="19" y="1"/>
                    </a:lnTo>
                    <a:lnTo>
                      <a:pt x="21" y="4"/>
                    </a:lnTo>
                    <a:lnTo>
                      <a:pt x="24" y="6"/>
                    </a:lnTo>
                    <a:lnTo>
                      <a:pt x="21" y="8"/>
                    </a:lnTo>
                    <a:lnTo>
                      <a:pt x="15" y="8"/>
                    </a:lnTo>
                    <a:lnTo>
                      <a:pt x="4" y="7"/>
                    </a:lnTo>
                    <a:lnTo>
                      <a:pt x="0" y="4"/>
                    </a:lnTo>
                    <a:lnTo>
                      <a:pt x="2" y="1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 sz="1100">
                  <a:solidFill>
                    <a:srgbClr val="000066"/>
                  </a:solidFill>
                  <a:latin typeface="Trebuchet MS" pitchFamily="34" charset="0"/>
                </a:endParaRPr>
              </a:p>
            </p:txBody>
          </p:sp>
          <p:sp>
            <p:nvSpPr>
              <p:cNvPr id="157" name="Freeform 1012"/>
              <p:cNvSpPr>
                <a:spLocks/>
              </p:cNvSpPr>
              <p:nvPr/>
            </p:nvSpPr>
            <p:spPr bwMode="auto">
              <a:xfrm>
                <a:off x="98" y="1002"/>
                <a:ext cx="24" cy="8"/>
              </a:xfrm>
              <a:custGeom>
                <a:avLst/>
                <a:gdLst/>
                <a:ahLst/>
                <a:cxnLst>
                  <a:cxn ang="0">
                    <a:pos x="2" y="1"/>
                  </a:cxn>
                  <a:cxn ang="0">
                    <a:pos x="8" y="0"/>
                  </a:cxn>
                  <a:cxn ang="0">
                    <a:pos x="13" y="0"/>
                  </a:cxn>
                  <a:cxn ang="0">
                    <a:pos x="19" y="1"/>
                  </a:cxn>
                  <a:cxn ang="0">
                    <a:pos x="21" y="4"/>
                  </a:cxn>
                  <a:cxn ang="0">
                    <a:pos x="24" y="6"/>
                  </a:cxn>
                  <a:cxn ang="0">
                    <a:pos x="21" y="8"/>
                  </a:cxn>
                  <a:cxn ang="0">
                    <a:pos x="15" y="8"/>
                  </a:cxn>
                  <a:cxn ang="0">
                    <a:pos x="4" y="7"/>
                  </a:cxn>
                  <a:cxn ang="0">
                    <a:pos x="0" y="4"/>
                  </a:cxn>
                  <a:cxn ang="0">
                    <a:pos x="2" y="1"/>
                  </a:cxn>
                </a:cxnLst>
                <a:rect l="0" t="0" r="r" b="b"/>
                <a:pathLst>
                  <a:path w="24" h="8">
                    <a:moveTo>
                      <a:pt x="2" y="1"/>
                    </a:moveTo>
                    <a:lnTo>
                      <a:pt x="8" y="0"/>
                    </a:lnTo>
                    <a:lnTo>
                      <a:pt x="13" y="0"/>
                    </a:lnTo>
                    <a:lnTo>
                      <a:pt x="19" y="1"/>
                    </a:lnTo>
                    <a:lnTo>
                      <a:pt x="21" y="4"/>
                    </a:lnTo>
                    <a:lnTo>
                      <a:pt x="24" y="6"/>
                    </a:lnTo>
                    <a:lnTo>
                      <a:pt x="21" y="8"/>
                    </a:lnTo>
                    <a:lnTo>
                      <a:pt x="15" y="8"/>
                    </a:lnTo>
                    <a:lnTo>
                      <a:pt x="4" y="7"/>
                    </a:lnTo>
                    <a:lnTo>
                      <a:pt x="0" y="4"/>
                    </a:lnTo>
                    <a:lnTo>
                      <a:pt x="2" y="1"/>
                    </a:lnTo>
                    <a:close/>
                  </a:path>
                </a:pathLst>
              </a:custGeom>
              <a:grpFill/>
              <a:ln w="9525" cap="rnd">
                <a:solidFill>
                  <a:srgbClr val="808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 sz="1100">
                  <a:solidFill>
                    <a:srgbClr val="000066"/>
                  </a:solidFill>
                  <a:latin typeface="Trebuchet MS" pitchFamily="34" charset="0"/>
                </a:endParaRPr>
              </a:p>
            </p:txBody>
          </p:sp>
        </p:grpSp>
        <p:grpSp>
          <p:nvGrpSpPr>
            <p:cNvPr id="135" name="Group 1013"/>
            <p:cNvGrpSpPr>
              <a:grpSpLocks/>
            </p:cNvGrpSpPr>
            <p:nvPr/>
          </p:nvGrpSpPr>
          <p:grpSpPr bwMode="auto">
            <a:xfrm>
              <a:off x="185" y="917"/>
              <a:ext cx="13" cy="13"/>
              <a:chOff x="185" y="917"/>
              <a:chExt cx="13" cy="13"/>
            </a:xfrm>
            <a:grpFill/>
          </p:grpSpPr>
          <p:sp>
            <p:nvSpPr>
              <p:cNvPr id="154" name="Freeform 1014"/>
              <p:cNvSpPr>
                <a:spLocks/>
              </p:cNvSpPr>
              <p:nvPr/>
            </p:nvSpPr>
            <p:spPr bwMode="auto">
              <a:xfrm>
                <a:off x="185" y="917"/>
                <a:ext cx="13" cy="13"/>
              </a:xfrm>
              <a:custGeom>
                <a:avLst/>
                <a:gdLst/>
                <a:ahLst/>
                <a:cxnLst>
                  <a:cxn ang="0">
                    <a:pos x="11" y="3"/>
                  </a:cxn>
                  <a:cxn ang="0">
                    <a:pos x="8" y="2"/>
                  </a:cxn>
                  <a:cxn ang="0">
                    <a:pos x="6" y="1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0" y="4"/>
                  </a:cxn>
                  <a:cxn ang="0">
                    <a:pos x="1" y="9"/>
                  </a:cxn>
                  <a:cxn ang="0">
                    <a:pos x="6" y="13"/>
                  </a:cxn>
                  <a:cxn ang="0">
                    <a:pos x="9" y="13"/>
                  </a:cxn>
                  <a:cxn ang="0">
                    <a:pos x="12" y="9"/>
                  </a:cxn>
                  <a:cxn ang="0">
                    <a:pos x="13" y="7"/>
                  </a:cxn>
                  <a:cxn ang="0">
                    <a:pos x="11" y="3"/>
                  </a:cxn>
                </a:cxnLst>
                <a:rect l="0" t="0" r="r" b="b"/>
                <a:pathLst>
                  <a:path w="13" h="13">
                    <a:moveTo>
                      <a:pt x="11" y="3"/>
                    </a:moveTo>
                    <a:lnTo>
                      <a:pt x="8" y="2"/>
                    </a:lnTo>
                    <a:lnTo>
                      <a:pt x="6" y="1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0" y="4"/>
                    </a:lnTo>
                    <a:lnTo>
                      <a:pt x="1" y="9"/>
                    </a:lnTo>
                    <a:lnTo>
                      <a:pt x="6" y="13"/>
                    </a:lnTo>
                    <a:lnTo>
                      <a:pt x="9" y="13"/>
                    </a:lnTo>
                    <a:lnTo>
                      <a:pt x="12" y="9"/>
                    </a:lnTo>
                    <a:lnTo>
                      <a:pt x="13" y="7"/>
                    </a:lnTo>
                    <a:lnTo>
                      <a:pt x="11" y="3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 sz="1100">
                  <a:solidFill>
                    <a:srgbClr val="000066"/>
                  </a:solidFill>
                  <a:latin typeface="Trebuchet MS" pitchFamily="34" charset="0"/>
                </a:endParaRPr>
              </a:p>
            </p:txBody>
          </p:sp>
          <p:sp>
            <p:nvSpPr>
              <p:cNvPr id="155" name="Freeform 1015"/>
              <p:cNvSpPr>
                <a:spLocks/>
              </p:cNvSpPr>
              <p:nvPr/>
            </p:nvSpPr>
            <p:spPr bwMode="auto">
              <a:xfrm>
                <a:off x="185" y="917"/>
                <a:ext cx="13" cy="13"/>
              </a:xfrm>
              <a:custGeom>
                <a:avLst/>
                <a:gdLst/>
                <a:ahLst/>
                <a:cxnLst>
                  <a:cxn ang="0">
                    <a:pos x="11" y="3"/>
                  </a:cxn>
                  <a:cxn ang="0">
                    <a:pos x="8" y="2"/>
                  </a:cxn>
                  <a:cxn ang="0">
                    <a:pos x="6" y="1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0" y="4"/>
                  </a:cxn>
                  <a:cxn ang="0">
                    <a:pos x="1" y="9"/>
                  </a:cxn>
                  <a:cxn ang="0">
                    <a:pos x="6" y="13"/>
                  </a:cxn>
                  <a:cxn ang="0">
                    <a:pos x="9" y="13"/>
                  </a:cxn>
                  <a:cxn ang="0">
                    <a:pos x="12" y="9"/>
                  </a:cxn>
                  <a:cxn ang="0">
                    <a:pos x="13" y="7"/>
                  </a:cxn>
                  <a:cxn ang="0">
                    <a:pos x="11" y="3"/>
                  </a:cxn>
                </a:cxnLst>
                <a:rect l="0" t="0" r="r" b="b"/>
                <a:pathLst>
                  <a:path w="13" h="13">
                    <a:moveTo>
                      <a:pt x="11" y="3"/>
                    </a:moveTo>
                    <a:lnTo>
                      <a:pt x="8" y="2"/>
                    </a:lnTo>
                    <a:lnTo>
                      <a:pt x="6" y="1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0" y="4"/>
                    </a:lnTo>
                    <a:lnTo>
                      <a:pt x="1" y="9"/>
                    </a:lnTo>
                    <a:lnTo>
                      <a:pt x="6" y="13"/>
                    </a:lnTo>
                    <a:lnTo>
                      <a:pt x="9" y="13"/>
                    </a:lnTo>
                    <a:lnTo>
                      <a:pt x="12" y="9"/>
                    </a:lnTo>
                    <a:lnTo>
                      <a:pt x="13" y="7"/>
                    </a:lnTo>
                    <a:lnTo>
                      <a:pt x="11" y="3"/>
                    </a:lnTo>
                    <a:close/>
                  </a:path>
                </a:pathLst>
              </a:custGeom>
              <a:grpFill/>
              <a:ln w="9525" cap="rnd">
                <a:solidFill>
                  <a:srgbClr val="808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 sz="1100">
                  <a:solidFill>
                    <a:srgbClr val="000066"/>
                  </a:solidFill>
                  <a:latin typeface="Trebuchet MS" pitchFamily="34" charset="0"/>
                </a:endParaRPr>
              </a:p>
            </p:txBody>
          </p:sp>
        </p:grpSp>
        <p:grpSp>
          <p:nvGrpSpPr>
            <p:cNvPr id="136" name="Group 1016"/>
            <p:cNvGrpSpPr>
              <a:grpSpLocks/>
            </p:cNvGrpSpPr>
            <p:nvPr/>
          </p:nvGrpSpPr>
          <p:grpSpPr bwMode="auto">
            <a:xfrm>
              <a:off x="208" y="847"/>
              <a:ext cx="26" cy="21"/>
              <a:chOff x="208" y="847"/>
              <a:chExt cx="26" cy="21"/>
            </a:xfrm>
            <a:grpFill/>
          </p:grpSpPr>
          <p:sp>
            <p:nvSpPr>
              <p:cNvPr id="152" name="Freeform 1017"/>
              <p:cNvSpPr>
                <a:spLocks/>
              </p:cNvSpPr>
              <p:nvPr/>
            </p:nvSpPr>
            <p:spPr bwMode="auto">
              <a:xfrm>
                <a:off x="208" y="847"/>
                <a:ext cx="26" cy="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7" y="14"/>
                  </a:cxn>
                  <a:cxn ang="0">
                    <a:pos x="13" y="19"/>
                  </a:cxn>
                  <a:cxn ang="0">
                    <a:pos x="24" y="21"/>
                  </a:cxn>
                  <a:cxn ang="0">
                    <a:pos x="26" y="18"/>
                  </a:cxn>
                  <a:cxn ang="0">
                    <a:pos x="26" y="13"/>
                  </a:cxn>
                  <a:cxn ang="0">
                    <a:pos x="19" y="8"/>
                  </a:cxn>
                  <a:cxn ang="0">
                    <a:pos x="0" y="0"/>
                  </a:cxn>
                </a:cxnLst>
                <a:rect l="0" t="0" r="r" b="b"/>
                <a:pathLst>
                  <a:path w="26" h="21">
                    <a:moveTo>
                      <a:pt x="0" y="0"/>
                    </a:moveTo>
                    <a:lnTo>
                      <a:pt x="7" y="14"/>
                    </a:lnTo>
                    <a:lnTo>
                      <a:pt x="13" y="19"/>
                    </a:lnTo>
                    <a:lnTo>
                      <a:pt x="24" y="21"/>
                    </a:lnTo>
                    <a:lnTo>
                      <a:pt x="26" y="18"/>
                    </a:lnTo>
                    <a:lnTo>
                      <a:pt x="26" y="13"/>
                    </a:lnTo>
                    <a:lnTo>
                      <a:pt x="19" y="8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 sz="1100">
                  <a:solidFill>
                    <a:srgbClr val="000066"/>
                  </a:solidFill>
                  <a:latin typeface="Trebuchet MS" pitchFamily="34" charset="0"/>
                </a:endParaRPr>
              </a:p>
            </p:txBody>
          </p:sp>
          <p:sp>
            <p:nvSpPr>
              <p:cNvPr id="153" name="Freeform 1018"/>
              <p:cNvSpPr>
                <a:spLocks/>
              </p:cNvSpPr>
              <p:nvPr/>
            </p:nvSpPr>
            <p:spPr bwMode="auto">
              <a:xfrm>
                <a:off x="208" y="847"/>
                <a:ext cx="26" cy="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7" y="14"/>
                  </a:cxn>
                  <a:cxn ang="0">
                    <a:pos x="13" y="19"/>
                  </a:cxn>
                  <a:cxn ang="0">
                    <a:pos x="24" y="21"/>
                  </a:cxn>
                  <a:cxn ang="0">
                    <a:pos x="26" y="18"/>
                  </a:cxn>
                  <a:cxn ang="0">
                    <a:pos x="26" y="13"/>
                  </a:cxn>
                  <a:cxn ang="0">
                    <a:pos x="19" y="8"/>
                  </a:cxn>
                  <a:cxn ang="0">
                    <a:pos x="0" y="0"/>
                  </a:cxn>
                </a:cxnLst>
                <a:rect l="0" t="0" r="r" b="b"/>
                <a:pathLst>
                  <a:path w="26" h="21">
                    <a:moveTo>
                      <a:pt x="0" y="0"/>
                    </a:moveTo>
                    <a:lnTo>
                      <a:pt x="7" y="14"/>
                    </a:lnTo>
                    <a:lnTo>
                      <a:pt x="13" y="19"/>
                    </a:lnTo>
                    <a:lnTo>
                      <a:pt x="24" y="21"/>
                    </a:lnTo>
                    <a:lnTo>
                      <a:pt x="26" y="18"/>
                    </a:lnTo>
                    <a:lnTo>
                      <a:pt x="26" y="13"/>
                    </a:lnTo>
                    <a:lnTo>
                      <a:pt x="19" y="8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 cap="rnd">
                <a:solidFill>
                  <a:srgbClr val="808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 sz="1100">
                  <a:solidFill>
                    <a:srgbClr val="000066"/>
                  </a:solidFill>
                  <a:latin typeface="Trebuchet MS" pitchFamily="34" charset="0"/>
                </a:endParaRPr>
              </a:p>
            </p:txBody>
          </p:sp>
        </p:grpSp>
      </p:grpSp>
      <p:grpSp>
        <p:nvGrpSpPr>
          <p:cNvPr id="137" name="Group 1019"/>
          <p:cNvGrpSpPr>
            <a:grpSpLocks/>
          </p:cNvGrpSpPr>
          <p:nvPr/>
        </p:nvGrpSpPr>
        <p:grpSpPr bwMode="auto">
          <a:xfrm>
            <a:off x="3443297" y="1735119"/>
            <a:ext cx="1500188" cy="782638"/>
            <a:chOff x="438" y="1327"/>
            <a:chExt cx="945" cy="493"/>
          </a:xfrm>
          <a:solidFill>
            <a:srgbClr val="0066FF"/>
          </a:solidFill>
        </p:grpSpPr>
        <p:sp>
          <p:nvSpPr>
            <p:cNvPr id="163" name="Freeform 1020"/>
            <p:cNvSpPr>
              <a:spLocks/>
            </p:cNvSpPr>
            <p:nvPr/>
          </p:nvSpPr>
          <p:spPr bwMode="auto">
            <a:xfrm>
              <a:off x="438" y="1327"/>
              <a:ext cx="945" cy="493"/>
            </a:xfrm>
            <a:custGeom>
              <a:avLst/>
              <a:gdLst/>
              <a:ahLst/>
              <a:cxnLst>
                <a:cxn ang="0">
                  <a:pos x="68" y="39"/>
                </a:cxn>
                <a:cxn ang="0">
                  <a:pos x="38" y="48"/>
                </a:cxn>
                <a:cxn ang="0">
                  <a:pos x="14" y="130"/>
                </a:cxn>
                <a:cxn ang="0">
                  <a:pos x="2" y="212"/>
                </a:cxn>
                <a:cxn ang="0">
                  <a:pos x="30" y="267"/>
                </a:cxn>
                <a:cxn ang="0">
                  <a:pos x="97" y="341"/>
                </a:cxn>
                <a:cxn ang="0">
                  <a:pos x="258" y="382"/>
                </a:cxn>
                <a:cxn ang="0">
                  <a:pos x="333" y="399"/>
                </a:cxn>
                <a:cxn ang="0">
                  <a:pos x="367" y="432"/>
                </a:cxn>
                <a:cxn ang="0">
                  <a:pos x="414" y="428"/>
                </a:cxn>
                <a:cxn ang="0">
                  <a:pos x="444" y="484"/>
                </a:cxn>
                <a:cxn ang="0">
                  <a:pos x="475" y="470"/>
                </a:cxn>
                <a:cxn ang="0">
                  <a:pos x="498" y="425"/>
                </a:cxn>
                <a:cxn ang="0">
                  <a:pos x="583" y="409"/>
                </a:cxn>
                <a:cxn ang="0">
                  <a:pos x="637" y="411"/>
                </a:cxn>
                <a:cxn ang="0">
                  <a:pos x="666" y="393"/>
                </a:cxn>
                <a:cxn ang="0">
                  <a:pos x="751" y="389"/>
                </a:cxn>
                <a:cxn ang="0">
                  <a:pos x="776" y="432"/>
                </a:cxn>
                <a:cxn ang="0">
                  <a:pos x="804" y="469"/>
                </a:cxn>
                <a:cxn ang="0">
                  <a:pos x="834" y="449"/>
                </a:cxn>
                <a:cxn ang="0">
                  <a:pos x="784" y="374"/>
                </a:cxn>
                <a:cxn ang="0">
                  <a:pos x="821" y="316"/>
                </a:cxn>
                <a:cxn ang="0">
                  <a:pos x="850" y="283"/>
                </a:cxn>
                <a:cxn ang="0">
                  <a:pos x="839" y="242"/>
                </a:cxn>
                <a:cxn ang="0">
                  <a:pos x="832" y="220"/>
                </a:cxn>
                <a:cxn ang="0">
                  <a:pos x="833" y="208"/>
                </a:cxn>
                <a:cxn ang="0">
                  <a:pos x="834" y="186"/>
                </a:cxn>
                <a:cxn ang="0">
                  <a:pos x="852" y="206"/>
                </a:cxn>
                <a:cxn ang="0">
                  <a:pos x="859" y="179"/>
                </a:cxn>
                <a:cxn ang="0">
                  <a:pos x="859" y="142"/>
                </a:cxn>
                <a:cxn ang="0">
                  <a:pos x="896" y="121"/>
                </a:cxn>
                <a:cxn ang="0">
                  <a:pos x="926" y="116"/>
                </a:cxn>
                <a:cxn ang="0">
                  <a:pos x="917" y="112"/>
                </a:cxn>
                <a:cxn ang="0">
                  <a:pos x="907" y="87"/>
                </a:cxn>
                <a:cxn ang="0">
                  <a:pos x="941" y="55"/>
                </a:cxn>
                <a:cxn ang="0">
                  <a:pos x="916" y="5"/>
                </a:cxn>
                <a:cxn ang="0">
                  <a:pos x="887" y="41"/>
                </a:cxn>
                <a:cxn ang="0">
                  <a:pos x="825" y="74"/>
                </a:cxn>
                <a:cxn ang="0">
                  <a:pos x="805" y="110"/>
                </a:cxn>
                <a:cxn ang="0">
                  <a:pos x="750" y="142"/>
                </a:cxn>
                <a:cxn ang="0">
                  <a:pos x="711" y="175"/>
                </a:cxn>
                <a:cxn ang="0">
                  <a:pos x="707" y="135"/>
                </a:cxn>
                <a:cxn ang="0">
                  <a:pos x="692" y="128"/>
                </a:cxn>
                <a:cxn ang="0">
                  <a:pos x="666" y="104"/>
                </a:cxn>
                <a:cxn ang="0">
                  <a:pos x="645" y="119"/>
                </a:cxn>
                <a:cxn ang="0">
                  <a:pos x="654" y="161"/>
                </a:cxn>
                <a:cxn ang="0">
                  <a:pos x="647" y="180"/>
                </a:cxn>
                <a:cxn ang="0">
                  <a:pos x="621" y="153"/>
                </a:cxn>
                <a:cxn ang="0">
                  <a:pos x="621" y="110"/>
                </a:cxn>
                <a:cxn ang="0">
                  <a:pos x="625" y="92"/>
                </a:cxn>
                <a:cxn ang="0">
                  <a:pos x="577" y="91"/>
                </a:cxn>
                <a:cxn ang="0">
                  <a:pos x="533" y="83"/>
                </a:cxn>
                <a:cxn ang="0">
                  <a:pos x="498" y="45"/>
                </a:cxn>
                <a:cxn ang="0">
                  <a:pos x="189" y="25"/>
                </a:cxn>
              </a:cxnLst>
              <a:rect l="0" t="0" r="r" b="b"/>
              <a:pathLst>
                <a:path w="945" h="493">
                  <a:moveTo>
                    <a:pt x="92" y="12"/>
                  </a:moveTo>
                  <a:lnTo>
                    <a:pt x="81" y="48"/>
                  </a:lnTo>
                  <a:lnTo>
                    <a:pt x="68" y="39"/>
                  </a:lnTo>
                  <a:lnTo>
                    <a:pt x="57" y="28"/>
                  </a:lnTo>
                  <a:lnTo>
                    <a:pt x="39" y="19"/>
                  </a:lnTo>
                  <a:lnTo>
                    <a:pt x="38" y="48"/>
                  </a:lnTo>
                  <a:lnTo>
                    <a:pt x="27" y="77"/>
                  </a:lnTo>
                  <a:lnTo>
                    <a:pt x="26" y="103"/>
                  </a:lnTo>
                  <a:lnTo>
                    <a:pt x="14" y="130"/>
                  </a:lnTo>
                  <a:lnTo>
                    <a:pt x="11" y="170"/>
                  </a:lnTo>
                  <a:lnTo>
                    <a:pt x="0" y="195"/>
                  </a:lnTo>
                  <a:lnTo>
                    <a:pt x="2" y="212"/>
                  </a:lnTo>
                  <a:lnTo>
                    <a:pt x="17" y="231"/>
                  </a:lnTo>
                  <a:lnTo>
                    <a:pt x="12" y="247"/>
                  </a:lnTo>
                  <a:lnTo>
                    <a:pt x="30" y="267"/>
                  </a:lnTo>
                  <a:lnTo>
                    <a:pt x="39" y="298"/>
                  </a:lnTo>
                  <a:lnTo>
                    <a:pt x="68" y="313"/>
                  </a:lnTo>
                  <a:lnTo>
                    <a:pt x="97" y="341"/>
                  </a:lnTo>
                  <a:lnTo>
                    <a:pt x="151" y="352"/>
                  </a:lnTo>
                  <a:lnTo>
                    <a:pt x="211" y="385"/>
                  </a:lnTo>
                  <a:lnTo>
                    <a:pt x="258" y="382"/>
                  </a:lnTo>
                  <a:lnTo>
                    <a:pt x="271" y="391"/>
                  </a:lnTo>
                  <a:lnTo>
                    <a:pt x="322" y="389"/>
                  </a:lnTo>
                  <a:lnTo>
                    <a:pt x="333" y="399"/>
                  </a:lnTo>
                  <a:lnTo>
                    <a:pt x="342" y="425"/>
                  </a:lnTo>
                  <a:lnTo>
                    <a:pt x="348" y="433"/>
                  </a:lnTo>
                  <a:lnTo>
                    <a:pt x="367" y="432"/>
                  </a:lnTo>
                  <a:lnTo>
                    <a:pt x="378" y="414"/>
                  </a:lnTo>
                  <a:lnTo>
                    <a:pt x="403" y="415"/>
                  </a:lnTo>
                  <a:lnTo>
                    <a:pt x="414" y="428"/>
                  </a:lnTo>
                  <a:lnTo>
                    <a:pt x="426" y="440"/>
                  </a:lnTo>
                  <a:lnTo>
                    <a:pt x="437" y="465"/>
                  </a:lnTo>
                  <a:lnTo>
                    <a:pt x="444" y="484"/>
                  </a:lnTo>
                  <a:lnTo>
                    <a:pt x="463" y="493"/>
                  </a:lnTo>
                  <a:lnTo>
                    <a:pt x="482" y="493"/>
                  </a:lnTo>
                  <a:lnTo>
                    <a:pt x="475" y="470"/>
                  </a:lnTo>
                  <a:lnTo>
                    <a:pt x="474" y="454"/>
                  </a:lnTo>
                  <a:lnTo>
                    <a:pt x="483" y="431"/>
                  </a:lnTo>
                  <a:lnTo>
                    <a:pt x="498" y="425"/>
                  </a:lnTo>
                  <a:lnTo>
                    <a:pt x="526" y="408"/>
                  </a:lnTo>
                  <a:lnTo>
                    <a:pt x="556" y="407"/>
                  </a:lnTo>
                  <a:lnTo>
                    <a:pt x="583" y="409"/>
                  </a:lnTo>
                  <a:lnTo>
                    <a:pt x="615" y="422"/>
                  </a:lnTo>
                  <a:lnTo>
                    <a:pt x="631" y="418"/>
                  </a:lnTo>
                  <a:lnTo>
                    <a:pt x="637" y="411"/>
                  </a:lnTo>
                  <a:lnTo>
                    <a:pt x="605" y="400"/>
                  </a:lnTo>
                  <a:lnTo>
                    <a:pt x="641" y="388"/>
                  </a:lnTo>
                  <a:lnTo>
                    <a:pt x="666" y="393"/>
                  </a:lnTo>
                  <a:lnTo>
                    <a:pt x="703" y="389"/>
                  </a:lnTo>
                  <a:lnTo>
                    <a:pt x="728" y="390"/>
                  </a:lnTo>
                  <a:lnTo>
                    <a:pt x="751" y="389"/>
                  </a:lnTo>
                  <a:lnTo>
                    <a:pt x="763" y="395"/>
                  </a:lnTo>
                  <a:lnTo>
                    <a:pt x="772" y="407"/>
                  </a:lnTo>
                  <a:lnTo>
                    <a:pt x="776" y="432"/>
                  </a:lnTo>
                  <a:lnTo>
                    <a:pt x="786" y="444"/>
                  </a:lnTo>
                  <a:lnTo>
                    <a:pt x="793" y="461"/>
                  </a:lnTo>
                  <a:lnTo>
                    <a:pt x="804" y="469"/>
                  </a:lnTo>
                  <a:lnTo>
                    <a:pt x="817" y="475"/>
                  </a:lnTo>
                  <a:lnTo>
                    <a:pt x="829" y="466"/>
                  </a:lnTo>
                  <a:lnTo>
                    <a:pt x="834" y="449"/>
                  </a:lnTo>
                  <a:lnTo>
                    <a:pt x="825" y="436"/>
                  </a:lnTo>
                  <a:lnTo>
                    <a:pt x="797" y="403"/>
                  </a:lnTo>
                  <a:lnTo>
                    <a:pt x="784" y="374"/>
                  </a:lnTo>
                  <a:lnTo>
                    <a:pt x="789" y="345"/>
                  </a:lnTo>
                  <a:lnTo>
                    <a:pt x="805" y="334"/>
                  </a:lnTo>
                  <a:lnTo>
                    <a:pt x="821" y="316"/>
                  </a:lnTo>
                  <a:lnTo>
                    <a:pt x="819" y="302"/>
                  </a:lnTo>
                  <a:lnTo>
                    <a:pt x="829" y="290"/>
                  </a:lnTo>
                  <a:lnTo>
                    <a:pt x="850" y="283"/>
                  </a:lnTo>
                  <a:lnTo>
                    <a:pt x="855" y="265"/>
                  </a:lnTo>
                  <a:lnTo>
                    <a:pt x="847" y="249"/>
                  </a:lnTo>
                  <a:lnTo>
                    <a:pt x="839" y="242"/>
                  </a:lnTo>
                  <a:lnTo>
                    <a:pt x="841" y="234"/>
                  </a:lnTo>
                  <a:lnTo>
                    <a:pt x="829" y="229"/>
                  </a:lnTo>
                  <a:lnTo>
                    <a:pt x="832" y="220"/>
                  </a:lnTo>
                  <a:lnTo>
                    <a:pt x="821" y="215"/>
                  </a:lnTo>
                  <a:lnTo>
                    <a:pt x="819" y="197"/>
                  </a:lnTo>
                  <a:lnTo>
                    <a:pt x="833" y="208"/>
                  </a:lnTo>
                  <a:lnTo>
                    <a:pt x="835" y="203"/>
                  </a:lnTo>
                  <a:lnTo>
                    <a:pt x="827" y="194"/>
                  </a:lnTo>
                  <a:lnTo>
                    <a:pt x="834" y="186"/>
                  </a:lnTo>
                  <a:lnTo>
                    <a:pt x="841" y="194"/>
                  </a:lnTo>
                  <a:lnTo>
                    <a:pt x="848" y="210"/>
                  </a:lnTo>
                  <a:lnTo>
                    <a:pt x="852" y="206"/>
                  </a:lnTo>
                  <a:lnTo>
                    <a:pt x="848" y="195"/>
                  </a:lnTo>
                  <a:lnTo>
                    <a:pt x="855" y="186"/>
                  </a:lnTo>
                  <a:lnTo>
                    <a:pt x="859" y="179"/>
                  </a:lnTo>
                  <a:lnTo>
                    <a:pt x="859" y="170"/>
                  </a:lnTo>
                  <a:lnTo>
                    <a:pt x="855" y="157"/>
                  </a:lnTo>
                  <a:lnTo>
                    <a:pt x="859" y="142"/>
                  </a:lnTo>
                  <a:lnTo>
                    <a:pt x="863" y="135"/>
                  </a:lnTo>
                  <a:lnTo>
                    <a:pt x="879" y="123"/>
                  </a:lnTo>
                  <a:lnTo>
                    <a:pt x="896" y="121"/>
                  </a:lnTo>
                  <a:lnTo>
                    <a:pt x="909" y="116"/>
                  </a:lnTo>
                  <a:lnTo>
                    <a:pt x="918" y="117"/>
                  </a:lnTo>
                  <a:lnTo>
                    <a:pt x="926" y="116"/>
                  </a:lnTo>
                  <a:lnTo>
                    <a:pt x="931" y="113"/>
                  </a:lnTo>
                  <a:lnTo>
                    <a:pt x="923" y="113"/>
                  </a:lnTo>
                  <a:lnTo>
                    <a:pt x="917" y="112"/>
                  </a:lnTo>
                  <a:lnTo>
                    <a:pt x="911" y="108"/>
                  </a:lnTo>
                  <a:lnTo>
                    <a:pt x="906" y="103"/>
                  </a:lnTo>
                  <a:lnTo>
                    <a:pt x="907" y="87"/>
                  </a:lnTo>
                  <a:lnTo>
                    <a:pt x="916" y="70"/>
                  </a:lnTo>
                  <a:lnTo>
                    <a:pt x="928" y="62"/>
                  </a:lnTo>
                  <a:lnTo>
                    <a:pt x="941" y="55"/>
                  </a:lnTo>
                  <a:lnTo>
                    <a:pt x="945" y="41"/>
                  </a:lnTo>
                  <a:lnTo>
                    <a:pt x="925" y="23"/>
                  </a:lnTo>
                  <a:lnTo>
                    <a:pt x="916" y="5"/>
                  </a:lnTo>
                  <a:lnTo>
                    <a:pt x="898" y="0"/>
                  </a:lnTo>
                  <a:lnTo>
                    <a:pt x="887" y="12"/>
                  </a:lnTo>
                  <a:lnTo>
                    <a:pt x="887" y="41"/>
                  </a:lnTo>
                  <a:lnTo>
                    <a:pt x="877" y="59"/>
                  </a:lnTo>
                  <a:lnTo>
                    <a:pt x="844" y="77"/>
                  </a:lnTo>
                  <a:lnTo>
                    <a:pt x="825" y="74"/>
                  </a:lnTo>
                  <a:lnTo>
                    <a:pt x="811" y="81"/>
                  </a:lnTo>
                  <a:lnTo>
                    <a:pt x="809" y="94"/>
                  </a:lnTo>
                  <a:lnTo>
                    <a:pt x="805" y="110"/>
                  </a:lnTo>
                  <a:lnTo>
                    <a:pt x="790" y="121"/>
                  </a:lnTo>
                  <a:lnTo>
                    <a:pt x="761" y="135"/>
                  </a:lnTo>
                  <a:lnTo>
                    <a:pt x="750" y="142"/>
                  </a:lnTo>
                  <a:lnTo>
                    <a:pt x="739" y="161"/>
                  </a:lnTo>
                  <a:lnTo>
                    <a:pt x="726" y="165"/>
                  </a:lnTo>
                  <a:lnTo>
                    <a:pt x="711" y="175"/>
                  </a:lnTo>
                  <a:lnTo>
                    <a:pt x="695" y="164"/>
                  </a:lnTo>
                  <a:lnTo>
                    <a:pt x="706" y="148"/>
                  </a:lnTo>
                  <a:lnTo>
                    <a:pt x="707" y="135"/>
                  </a:lnTo>
                  <a:lnTo>
                    <a:pt x="696" y="142"/>
                  </a:lnTo>
                  <a:lnTo>
                    <a:pt x="683" y="142"/>
                  </a:lnTo>
                  <a:lnTo>
                    <a:pt x="692" y="128"/>
                  </a:lnTo>
                  <a:lnTo>
                    <a:pt x="695" y="117"/>
                  </a:lnTo>
                  <a:lnTo>
                    <a:pt x="681" y="105"/>
                  </a:lnTo>
                  <a:lnTo>
                    <a:pt x="666" y="104"/>
                  </a:lnTo>
                  <a:lnTo>
                    <a:pt x="661" y="112"/>
                  </a:lnTo>
                  <a:lnTo>
                    <a:pt x="653" y="110"/>
                  </a:lnTo>
                  <a:lnTo>
                    <a:pt x="645" y="119"/>
                  </a:lnTo>
                  <a:lnTo>
                    <a:pt x="646" y="139"/>
                  </a:lnTo>
                  <a:lnTo>
                    <a:pt x="650" y="148"/>
                  </a:lnTo>
                  <a:lnTo>
                    <a:pt x="654" y="161"/>
                  </a:lnTo>
                  <a:lnTo>
                    <a:pt x="654" y="167"/>
                  </a:lnTo>
                  <a:lnTo>
                    <a:pt x="652" y="177"/>
                  </a:lnTo>
                  <a:lnTo>
                    <a:pt x="647" y="180"/>
                  </a:lnTo>
                  <a:lnTo>
                    <a:pt x="637" y="183"/>
                  </a:lnTo>
                  <a:lnTo>
                    <a:pt x="631" y="167"/>
                  </a:lnTo>
                  <a:lnTo>
                    <a:pt x="621" y="153"/>
                  </a:lnTo>
                  <a:lnTo>
                    <a:pt x="621" y="139"/>
                  </a:lnTo>
                  <a:lnTo>
                    <a:pt x="625" y="124"/>
                  </a:lnTo>
                  <a:lnTo>
                    <a:pt x="621" y="110"/>
                  </a:lnTo>
                  <a:lnTo>
                    <a:pt x="650" y="96"/>
                  </a:lnTo>
                  <a:lnTo>
                    <a:pt x="662" y="88"/>
                  </a:lnTo>
                  <a:lnTo>
                    <a:pt x="625" y="92"/>
                  </a:lnTo>
                  <a:lnTo>
                    <a:pt x="602" y="94"/>
                  </a:lnTo>
                  <a:lnTo>
                    <a:pt x="595" y="79"/>
                  </a:lnTo>
                  <a:lnTo>
                    <a:pt x="577" y="91"/>
                  </a:lnTo>
                  <a:lnTo>
                    <a:pt x="583" y="78"/>
                  </a:lnTo>
                  <a:lnTo>
                    <a:pt x="551" y="90"/>
                  </a:lnTo>
                  <a:lnTo>
                    <a:pt x="533" y="83"/>
                  </a:lnTo>
                  <a:lnTo>
                    <a:pt x="534" y="71"/>
                  </a:lnTo>
                  <a:lnTo>
                    <a:pt x="543" y="59"/>
                  </a:lnTo>
                  <a:lnTo>
                    <a:pt x="498" y="45"/>
                  </a:lnTo>
                  <a:lnTo>
                    <a:pt x="347" y="37"/>
                  </a:lnTo>
                  <a:lnTo>
                    <a:pt x="268" y="35"/>
                  </a:lnTo>
                  <a:lnTo>
                    <a:pt x="189" y="25"/>
                  </a:lnTo>
                  <a:lnTo>
                    <a:pt x="92" y="1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  <p:sp>
          <p:nvSpPr>
            <p:cNvPr id="164" name="Freeform 1021"/>
            <p:cNvSpPr>
              <a:spLocks/>
            </p:cNvSpPr>
            <p:nvPr/>
          </p:nvSpPr>
          <p:spPr bwMode="auto">
            <a:xfrm>
              <a:off x="438" y="1327"/>
              <a:ext cx="945" cy="493"/>
            </a:xfrm>
            <a:custGeom>
              <a:avLst/>
              <a:gdLst/>
              <a:ahLst/>
              <a:cxnLst>
                <a:cxn ang="0">
                  <a:pos x="68" y="39"/>
                </a:cxn>
                <a:cxn ang="0">
                  <a:pos x="38" y="48"/>
                </a:cxn>
                <a:cxn ang="0">
                  <a:pos x="14" y="130"/>
                </a:cxn>
                <a:cxn ang="0">
                  <a:pos x="2" y="212"/>
                </a:cxn>
                <a:cxn ang="0">
                  <a:pos x="30" y="267"/>
                </a:cxn>
                <a:cxn ang="0">
                  <a:pos x="97" y="341"/>
                </a:cxn>
                <a:cxn ang="0">
                  <a:pos x="258" y="382"/>
                </a:cxn>
                <a:cxn ang="0">
                  <a:pos x="333" y="399"/>
                </a:cxn>
                <a:cxn ang="0">
                  <a:pos x="367" y="432"/>
                </a:cxn>
                <a:cxn ang="0">
                  <a:pos x="414" y="428"/>
                </a:cxn>
                <a:cxn ang="0">
                  <a:pos x="444" y="484"/>
                </a:cxn>
                <a:cxn ang="0">
                  <a:pos x="475" y="470"/>
                </a:cxn>
                <a:cxn ang="0">
                  <a:pos x="498" y="425"/>
                </a:cxn>
                <a:cxn ang="0">
                  <a:pos x="583" y="409"/>
                </a:cxn>
                <a:cxn ang="0">
                  <a:pos x="637" y="411"/>
                </a:cxn>
                <a:cxn ang="0">
                  <a:pos x="666" y="393"/>
                </a:cxn>
                <a:cxn ang="0">
                  <a:pos x="751" y="389"/>
                </a:cxn>
                <a:cxn ang="0">
                  <a:pos x="776" y="432"/>
                </a:cxn>
                <a:cxn ang="0">
                  <a:pos x="804" y="469"/>
                </a:cxn>
                <a:cxn ang="0">
                  <a:pos x="834" y="449"/>
                </a:cxn>
                <a:cxn ang="0">
                  <a:pos x="784" y="374"/>
                </a:cxn>
                <a:cxn ang="0">
                  <a:pos x="821" y="316"/>
                </a:cxn>
                <a:cxn ang="0">
                  <a:pos x="850" y="283"/>
                </a:cxn>
                <a:cxn ang="0">
                  <a:pos x="839" y="242"/>
                </a:cxn>
                <a:cxn ang="0">
                  <a:pos x="832" y="220"/>
                </a:cxn>
                <a:cxn ang="0">
                  <a:pos x="833" y="208"/>
                </a:cxn>
                <a:cxn ang="0">
                  <a:pos x="834" y="186"/>
                </a:cxn>
                <a:cxn ang="0">
                  <a:pos x="852" y="206"/>
                </a:cxn>
                <a:cxn ang="0">
                  <a:pos x="859" y="179"/>
                </a:cxn>
                <a:cxn ang="0">
                  <a:pos x="859" y="142"/>
                </a:cxn>
                <a:cxn ang="0">
                  <a:pos x="896" y="121"/>
                </a:cxn>
                <a:cxn ang="0">
                  <a:pos x="926" y="116"/>
                </a:cxn>
                <a:cxn ang="0">
                  <a:pos x="917" y="112"/>
                </a:cxn>
                <a:cxn ang="0">
                  <a:pos x="907" y="87"/>
                </a:cxn>
                <a:cxn ang="0">
                  <a:pos x="941" y="55"/>
                </a:cxn>
                <a:cxn ang="0">
                  <a:pos x="916" y="5"/>
                </a:cxn>
                <a:cxn ang="0">
                  <a:pos x="887" y="41"/>
                </a:cxn>
                <a:cxn ang="0">
                  <a:pos x="825" y="74"/>
                </a:cxn>
                <a:cxn ang="0">
                  <a:pos x="805" y="110"/>
                </a:cxn>
                <a:cxn ang="0">
                  <a:pos x="750" y="142"/>
                </a:cxn>
                <a:cxn ang="0">
                  <a:pos x="711" y="175"/>
                </a:cxn>
                <a:cxn ang="0">
                  <a:pos x="707" y="135"/>
                </a:cxn>
                <a:cxn ang="0">
                  <a:pos x="692" y="128"/>
                </a:cxn>
                <a:cxn ang="0">
                  <a:pos x="666" y="104"/>
                </a:cxn>
                <a:cxn ang="0">
                  <a:pos x="645" y="119"/>
                </a:cxn>
                <a:cxn ang="0">
                  <a:pos x="654" y="161"/>
                </a:cxn>
                <a:cxn ang="0">
                  <a:pos x="647" y="180"/>
                </a:cxn>
                <a:cxn ang="0">
                  <a:pos x="621" y="153"/>
                </a:cxn>
                <a:cxn ang="0">
                  <a:pos x="621" y="110"/>
                </a:cxn>
                <a:cxn ang="0">
                  <a:pos x="625" y="92"/>
                </a:cxn>
                <a:cxn ang="0">
                  <a:pos x="577" y="91"/>
                </a:cxn>
                <a:cxn ang="0">
                  <a:pos x="533" y="83"/>
                </a:cxn>
                <a:cxn ang="0">
                  <a:pos x="498" y="45"/>
                </a:cxn>
                <a:cxn ang="0">
                  <a:pos x="189" y="25"/>
                </a:cxn>
              </a:cxnLst>
              <a:rect l="0" t="0" r="r" b="b"/>
              <a:pathLst>
                <a:path w="945" h="493">
                  <a:moveTo>
                    <a:pt x="92" y="12"/>
                  </a:moveTo>
                  <a:lnTo>
                    <a:pt x="81" y="48"/>
                  </a:lnTo>
                  <a:lnTo>
                    <a:pt x="68" y="39"/>
                  </a:lnTo>
                  <a:lnTo>
                    <a:pt x="57" y="28"/>
                  </a:lnTo>
                  <a:lnTo>
                    <a:pt x="39" y="19"/>
                  </a:lnTo>
                  <a:lnTo>
                    <a:pt x="38" y="48"/>
                  </a:lnTo>
                  <a:lnTo>
                    <a:pt x="27" y="77"/>
                  </a:lnTo>
                  <a:lnTo>
                    <a:pt x="26" y="103"/>
                  </a:lnTo>
                  <a:lnTo>
                    <a:pt x="14" y="130"/>
                  </a:lnTo>
                  <a:lnTo>
                    <a:pt x="11" y="170"/>
                  </a:lnTo>
                  <a:lnTo>
                    <a:pt x="0" y="195"/>
                  </a:lnTo>
                  <a:lnTo>
                    <a:pt x="2" y="212"/>
                  </a:lnTo>
                  <a:lnTo>
                    <a:pt x="17" y="231"/>
                  </a:lnTo>
                  <a:lnTo>
                    <a:pt x="12" y="247"/>
                  </a:lnTo>
                  <a:lnTo>
                    <a:pt x="30" y="267"/>
                  </a:lnTo>
                  <a:lnTo>
                    <a:pt x="39" y="298"/>
                  </a:lnTo>
                  <a:lnTo>
                    <a:pt x="68" y="313"/>
                  </a:lnTo>
                  <a:lnTo>
                    <a:pt x="97" y="341"/>
                  </a:lnTo>
                  <a:lnTo>
                    <a:pt x="151" y="352"/>
                  </a:lnTo>
                  <a:lnTo>
                    <a:pt x="211" y="385"/>
                  </a:lnTo>
                  <a:lnTo>
                    <a:pt x="258" y="382"/>
                  </a:lnTo>
                  <a:lnTo>
                    <a:pt x="271" y="391"/>
                  </a:lnTo>
                  <a:lnTo>
                    <a:pt x="322" y="389"/>
                  </a:lnTo>
                  <a:lnTo>
                    <a:pt x="333" y="399"/>
                  </a:lnTo>
                  <a:lnTo>
                    <a:pt x="342" y="425"/>
                  </a:lnTo>
                  <a:lnTo>
                    <a:pt x="348" y="433"/>
                  </a:lnTo>
                  <a:lnTo>
                    <a:pt x="367" y="432"/>
                  </a:lnTo>
                  <a:lnTo>
                    <a:pt x="378" y="414"/>
                  </a:lnTo>
                  <a:lnTo>
                    <a:pt x="403" y="415"/>
                  </a:lnTo>
                  <a:lnTo>
                    <a:pt x="414" y="428"/>
                  </a:lnTo>
                  <a:lnTo>
                    <a:pt x="426" y="440"/>
                  </a:lnTo>
                  <a:lnTo>
                    <a:pt x="437" y="465"/>
                  </a:lnTo>
                  <a:lnTo>
                    <a:pt x="444" y="484"/>
                  </a:lnTo>
                  <a:lnTo>
                    <a:pt x="463" y="493"/>
                  </a:lnTo>
                  <a:lnTo>
                    <a:pt x="482" y="493"/>
                  </a:lnTo>
                  <a:lnTo>
                    <a:pt x="475" y="470"/>
                  </a:lnTo>
                  <a:lnTo>
                    <a:pt x="474" y="454"/>
                  </a:lnTo>
                  <a:lnTo>
                    <a:pt x="483" y="431"/>
                  </a:lnTo>
                  <a:lnTo>
                    <a:pt x="498" y="425"/>
                  </a:lnTo>
                  <a:lnTo>
                    <a:pt x="526" y="408"/>
                  </a:lnTo>
                  <a:lnTo>
                    <a:pt x="556" y="407"/>
                  </a:lnTo>
                  <a:lnTo>
                    <a:pt x="583" y="409"/>
                  </a:lnTo>
                  <a:lnTo>
                    <a:pt x="615" y="422"/>
                  </a:lnTo>
                  <a:lnTo>
                    <a:pt x="631" y="418"/>
                  </a:lnTo>
                  <a:lnTo>
                    <a:pt x="637" y="411"/>
                  </a:lnTo>
                  <a:lnTo>
                    <a:pt x="605" y="400"/>
                  </a:lnTo>
                  <a:lnTo>
                    <a:pt x="641" y="388"/>
                  </a:lnTo>
                  <a:lnTo>
                    <a:pt x="666" y="393"/>
                  </a:lnTo>
                  <a:lnTo>
                    <a:pt x="703" y="389"/>
                  </a:lnTo>
                  <a:lnTo>
                    <a:pt x="728" y="390"/>
                  </a:lnTo>
                  <a:lnTo>
                    <a:pt x="751" y="389"/>
                  </a:lnTo>
                  <a:lnTo>
                    <a:pt x="763" y="395"/>
                  </a:lnTo>
                  <a:lnTo>
                    <a:pt x="772" y="407"/>
                  </a:lnTo>
                  <a:lnTo>
                    <a:pt x="776" y="432"/>
                  </a:lnTo>
                  <a:lnTo>
                    <a:pt x="786" y="444"/>
                  </a:lnTo>
                  <a:lnTo>
                    <a:pt x="793" y="461"/>
                  </a:lnTo>
                  <a:lnTo>
                    <a:pt x="804" y="469"/>
                  </a:lnTo>
                  <a:lnTo>
                    <a:pt x="817" y="475"/>
                  </a:lnTo>
                  <a:lnTo>
                    <a:pt x="829" y="466"/>
                  </a:lnTo>
                  <a:lnTo>
                    <a:pt x="834" y="449"/>
                  </a:lnTo>
                  <a:lnTo>
                    <a:pt x="825" y="436"/>
                  </a:lnTo>
                  <a:lnTo>
                    <a:pt x="797" y="403"/>
                  </a:lnTo>
                  <a:lnTo>
                    <a:pt x="784" y="374"/>
                  </a:lnTo>
                  <a:lnTo>
                    <a:pt x="789" y="345"/>
                  </a:lnTo>
                  <a:lnTo>
                    <a:pt x="805" y="334"/>
                  </a:lnTo>
                  <a:lnTo>
                    <a:pt x="821" y="316"/>
                  </a:lnTo>
                  <a:lnTo>
                    <a:pt x="819" y="302"/>
                  </a:lnTo>
                  <a:lnTo>
                    <a:pt x="829" y="290"/>
                  </a:lnTo>
                  <a:lnTo>
                    <a:pt x="850" y="283"/>
                  </a:lnTo>
                  <a:lnTo>
                    <a:pt x="855" y="265"/>
                  </a:lnTo>
                  <a:lnTo>
                    <a:pt x="847" y="249"/>
                  </a:lnTo>
                  <a:lnTo>
                    <a:pt x="839" y="242"/>
                  </a:lnTo>
                  <a:lnTo>
                    <a:pt x="841" y="234"/>
                  </a:lnTo>
                  <a:lnTo>
                    <a:pt x="829" y="229"/>
                  </a:lnTo>
                  <a:lnTo>
                    <a:pt x="832" y="220"/>
                  </a:lnTo>
                  <a:lnTo>
                    <a:pt x="821" y="215"/>
                  </a:lnTo>
                  <a:lnTo>
                    <a:pt x="819" y="197"/>
                  </a:lnTo>
                  <a:lnTo>
                    <a:pt x="833" y="208"/>
                  </a:lnTo>
                  <a:lnTo>
                    <a:pt x="835" y="203"/>
                  </a:lnTo>
                  <a:lnTo>
                    <a:pt x="827" y="194"/>
                  </a:lnTo>
                  <a:lnTo>
                    <a:pt x="834" y="186"/>
                  </a:lnTo>
                  <a:lnTo>
                    <a:pt x="841" y="194"/>
                  </a:lnTo>
                  <a:lnTo>
                    <a:pt x="848" y="210"/>
                  </a:lnTo>
                  <a:lnTo>
                    <a:pt x="852" y="206"/>
                  </a:lnTo>
                  <a:lnTo>
                    <a:pt x="848" y="195"/>
                  </a:lnTo>
                  <a:lnTo>
                    <a:pt x="855" y="186"/>
                  </a:lnTo>
                  <a:lnTo>
                    <a:pt x="859" y="179"/>
                  </a:lnTo>
                  <a:lnTo>
                    <a:pt x="859" y="170"/>
                  </a:lnTo>
                  <a:lnTo>
                    <a:pt x="855" y="157"/>
                  </a:lnTo>
                  <a:lnTo>
                    <a:pt x="859" y="142"/>
                  </a:lnTo>
                  <a:lnTo>
                    <a:pt x="863" y="135"/>
                  </a:lnTo>
                  <a:lnTo>
                    <a:pt x="879" y="123"/>
                  </a:lnTo>
                  <a:lnTo>
                    <a:pt x="896" y="121"/>
                  </a:lnTo>
                  <a:lnTo>
                    <a:pt x="909" y="116"/>
                  </a:lnTo>
                  <a:lnTo>
                    <a:pt x="918" y="117"/>
                  </a:lnTo>
                  <a:lnTo>
                    <a:pt x="926" y="116"/>
                  </a:lnTo>
                  <a:lnTo>
                    <a:pt x="931" y="113"/>
                  </a:lnTo>
                  <a:lnTo>
                    <a:pt x="923" y="113"/>
                  </a:lnTo>
                  <a:lnTo>
                    <a:pt x="917" y="112"/>
                  </a:lnTo>
                  <a:lnTo>
                    <a:pt x="911" y="108"/>
                  </a:lnTo>
                  <a:lnTo>
                    <a:pt x="906" y="103"/>
                  </a:lnTo>
                  <a:lnTo>
                    <a:pt x="907" y="87"/>
                  </a:lnTo>
                  <a:lnTo>
                    <a:pt x="916" y="70"/>
                  </a:lnTo>
                  <a:lnTo>
                    <a:pt x="928" y="62"/>
                  </a:lnTo>
                  <a:lnTo>
                    <a:pt x="941" y="55"/>
                  </a:lnTo>
                  <a:lnTo>
                    <a:pt x="945" y="41"/>
                  </a:lnTo>
                  <a:lnTo>
                    <a:pt x="925" y="23"/>
                  </a:lnTo>
                  <a:lnTo>
                    <a:pt x="916" y="5"/>
                  </a:lnTo>
                  <a:lnTo>
                    <a:pt x="898" y="0"/>
                  </a:lnTo>
                  <a:lnTo>
                    <a:pt x="887" y="12"/>
                  </a:lnTo>
                  <a:lnTo>
                    <a:pt x="887" y="41"/>
                  </a:lnTo>
                  <a:lnTo>
                    <a:pt x="877" y="59"/>
                  </a:lnTo>
                  <a:lnTo>
                    <a:pt x="844" y="77"/>
                  </a:lnTo>
                  <a:lnTo>
                    <a:pt x="825" y="74"/>
                  </a:lnTo>
                  <a:lnTo>
                    <a:pt x="811" y="81"/>
                  </a:lnTo>
                  <a:lnTo>
                    <a:pt x="809" y="94"/>
                  </a:lnTo>
                  <a:lnTo>
                    <a:pt x="805" y="110"/>
                  </a:lnTo>
                  <a:lnTo>
                    <a:pt x="790" y="121"/>
                  </a:lnTo>
                  <a:lnTo>
                    <a:pt x="761" y="135"/>
                  </a:lnTo>
                  <a:lnTo>
                    <a:pt x="750" y="142"/>
                  </a:lnTo>
                  <a:lnTo>
                    <a:pt x="739" y="161"/>
                  </a:lnTo>
                  <a:lnTo>
                    <a:pt x="726" y="165"/>
                  </a:lnTo>
                  <a:lnTo>
                    <a:pt x="711" y="175"/>
                  </a:lnTo>
                  <a:lnTo>
                    <a:pt x="695" y="164"/>
                  </a:lnTo>
                  <a:lnTo>
                    <a:pt x="706" y="148"/>
                  </a:lnTo>
                  <a:lnTo>
                    <a:pt x="707" y="135"/>
                  </a:lnTo>
                  <a:lnTo>
                    <a:pt x="696" y="142"/>
                  </a:lnTo>
                  <a:lnTo>
                    <a:pt x="683" y="142"/>
                  </a:lnTo>
                  <a:lnTo>
                    <a:pt x="692" y="128"/>
                  </a:lnTo>
                  <a:lnTo>
                    <a:pt x="695" y="117"/>
                  </a:lnTo>
                  <a:lnTo>
                    <a:pt x="681" y="105"/>
                  </a:lnTo>
                  <a:lnTo>
                    <a:pt x="666" y="104"/>
                  </a:lnTo>
                  <a:lnTo>
                    <a:pt x="661" y="112"/>
                  </a:lnTo>
                  <a:lnTo>
                    <a:pt x="653" y="110"/>
                  </a:lnTo>
                  <a:lnTo>
                    <a:pt x="645" y="119"/>
                  </a:lnTo>
                  <a:lnTo>
                    <a:pt x="646" y="139"/>
                  </a:lnTo>
                  <a:lnTo>
                    <a:pt x="650" y="148"/>
                  </a:lnTo>
                  <a:lnTo>
                    <a:pt x="654" y="161"/>
                  </a:lnTo>
                  <a:lnTo>
                    <a:pt x="654" y="167"/>
                  </a:lnTo>
                  <a:lnTo>
                    <a:pt x="652" y="177"/>
                  </a:lnTo>
                  <a:lnTo>
                    <a:pt x="647" y="180"/>
                  </a:lnTo>
                  <a:lnTo>
                    <a:pt x="637" y="183"/>
                  </a:lnTo>
                  <a:lnTo>
                    <a:pt x="631" y="167"/>
                  </a:lnTo>
                  <a:lnTo>
                    <a:pt x="621" y="153"/>
                  </a:lnTo>
                  <a:lnTo>
                    <a:pt x="621" y="139"/>
                  </a:lnTo>
                  <a:lnTo>
                    <a:pt x="625" y="124"/>
                  </a:lnTo>
                  <a:lnTo>
                    <a:pt x="621" y="110"/>
                  </a:lnTo>
                  <a:lnTo>
                    <a:pt x="650" y="96"/>
                  </a:lnTo>
                  <a:lnTo>
                    <a:pt x="662" y="88"/>
                  </a:lnTo>
                  <a:lnTo>
                    <a:pt x="625" y="92"/>
                  </a:lnTo>
                  <a:lnTo>
                    <a:pt x="602" y="94"/>
                  </a:lnTo>
                  <a:lnTo>
                    <a:pt x="595" y="79"/>
                  </a:lnTo>
                  <a:lnTo>
                    <a:pt x="577" y="91"/>
                  </a:lnTo>
                  <a:lnTo>
                    <a:pt x="583" y="78"/>
                  </a:lnTo>
                  <a:lnTo>
                    <a:pt x="551" y="90"/>
                  </a:lnTo>
                  <a:lnTo>
                    <a:pt x="533" y="83"/>
                  </a:lnTo>
                  <a:lnTo>
                    <a:pt x="534" y="71"/>
                  </a:lnTo>
                  <a:lnTo>
                    <a:pt x="543" y="59"/>
                  </a:lnTo>
                  <a:lnTo>
                    <a:pt x="498" y="45"/>
                  </a:lnTo>
                  <a:lnTo>
                    <a:pt x="347" y="37"/>
                  </a:lnTo>
                  <a:lnTo>
                    <a:pt x="268" y="35"/>
                  </a:lnTo>
                  <a:lnTo>
                    <a:pt x="189" y="25"/>
                  </a:lnTo>
                  <a:lnTo>
                    <a:pt x="92" y="12"/>
                  </a:lnTo>
                  <a:close/>
                </a:path>
              </a:pathLst>
            </a:custGeom>
            <a:grpFill/>
            <a:ln w="9525" cap="rnd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</p:grpSp>
      <p:grpSp>
        <p:nvGrpSpPr>
          <p:cNvPr id="138" name="Group 1022"/>
          <p:cNvGrpSpPr>
            <a:grpSpLocks/>
          </p:cNvGrpSpPr>
          <p:nvPr/>
        </p:nvGrpSpPr>
        <p:grpSpPr bwMode="auto">
          <a:xfrm>
            <a:off x="2978160" y="922319"/>
            <a:ext cx="627062" cy="628650"/>
            <a:chOff x="145" y="815"/>
            <a:chExt cx="395" cy="396"/>
          </a:xfrm>
          <a:solidFill>
            <a:srgbClr val="0066FF"/>
          </a:solidFill>
        </p:grpSpPr>
        <p:sp>
          <p:nvSpPr>
            <p:cNvPr id="166" name="Freeform 1023"/>
            <p:cNvSpPr>
              <a:spLocks/>
            </p:cNvSpPr>
            <p:nvPr/>
          </p:nvSpPr>
          <p:spPr bwMode="auto">
            <a:xfrm>
              <a:off x="145" y="815"/>
              <a:ext cx="395" cy="396"/>
            </a:xfrm>
            <a:custGeom>
              <a:avLst/>
              <a:gdLst/>
              <a:ahLst/>
              <a:cxnLst>
                <a:cxn ang="0">
                  <a:pos x="271" y="241"/>
                </a:cxn>
                <a:cxn ang="0">
                  <a:pos x="284" y="266"/>
                </a:cxn>
                <a:cxn ang="0">
                  <a:pos x="320" y="320"/>
                </a:cxn>
                <a:cxn ang="0">
                  <a:pos x="320" y="396"/>
                </a:cxn>
                <a:cxn ang="0">
                  <a:pos x="304" y="334"/>
                </a:cxn>
                <a:cxn ang="0">
                  <a:pos x="284" y="320"/>
                </a:cxn>
                <a:cxn ang="0">
                  <a:pos x="265" y="255"/>
                </a:cxn>
                <a:cxn ang="0">
                  <a:pos x="251" y="228"/>
                </a:cxn>
                <a:cxn ang="0">
                  <a:pos x="203" y="209"/>
                </a:cxn>
                <a:cxn ang="0">
                  <a:pos x="183" y="215"/>
                </a:cxn>
                <a:cxn ang="0">
                  <a:pos x="172" y="201"/>
                </a:cxn>
                <a:cxn ang="0">
                  <a:pos x="205" y="183"/>
                </a:cxn>
                <a:cxn ang="0">
                  <a:pos x="162" y="192"/>
                </a:cxn>
                <a:cxn ang="0">
                  <a:pos x="137" y="185"/>
                </a:cxn>
                <a:cxn ang="0">
                  <a:pos x="123" y="218"/>
                </a:cxn>
                <a:cxn ang="0">
                  <a:pos x="64" y="223"/>
                </a:cxn>
                <a:cxn ang="0">
                  <a:pos x="0" y="205"/>
                </a:cxn>
                <a:cxn ang="0">
                  <a:pos x="31" y="205"/>
                </a:cxn>
                <a:cxn ang="0">
                  <a:pos x="64" y="210"/>
                </a:cxn>
                <a:cxn ang="0">
                  <a:pos x="80" y="190"/>
                </a:cxn>
                <a:cxn ang="0">
                  <a:pos x="86" y="165"/>
                </a:cxn>
                <a:cxn ang="0">
                  <a:pos x="66" y="148"/>
                </a:cxn>
                <a:cxn ang="0">
                  <a:pos x="72" y="117"/>
                </a:cxn>
                <a:cxn ang="0">
                  <a:pos x="88" y="112"/>
                </a:cxn>
                <a:cxn ang="0">
                  <a:pos x="92" y="79"/>
                </a:cxn>
                <a:cxn ang="0">
                  <a:pos x="125" y="76"/>
                </a:cxn>
                <a:cxn ang="0">
                  <a:pos x="174" y="94"/>
                </a:cxn>
                <a:cxn ang="0">
                  <a:pos x="156" y="43"/>
                </a:cxn>
                <a:cxn ang="0">
                  <a:pos x="164" y="23"/>
                </a:cxn>
                <a:cxn ang="0">
                  <a:pos x="186" y="27"/>
                </a:cxn>
                <a:cxn ang="0">
                  <a:pos x="199" y="36"/>
                </a:cxn>
                <a:cxn ang="0">
                  <a:pos x="215" y="63"/>
                </a:cxn>
                <a:cxn ang="0">
                  <a:pos x="221" y="41"/>
                </a:cxn>
                <a:cxn ang="0">
                  <a:pos x="229" y="7"/>
                </a:cxn>
                <a:cxn ang="0">
                  <a:pos x="265" y="3"/>
                </a:cxn>
                <a:cxn ang="0">
                  <a:pos x="280" y="18"/>
                </a:cxn>
                <a:cxn ang="0">
                  <a:pos x="302" y="9"/>
                </a:cxn>
                <a:cxn ang="0">
                  <a:pos x="345" y="22"/>
                </a:cxn>
                <a:cxn ang="0">
                  <a:pos x="348" y="45"/>
                </a:cxn>
                <a:cxn ang="0">
                  <a:pos x="369" y="58"/>
                </a:cxn>
                <a:cxn ang="0">
                  <a:pos x="395" y="103"/>
                </a:cxn>
              </a:cxnLst>
              <a:rect l="0" t="0" r="r" b="b"/>
              <a:pathLst>
                <a:path w="395" h="396">
                  <a:moveTo>
                    <a:pt x="395" y="103"/>
                  </a:moveTo>
                  <a:lnTo>
                    <a:pt x="271" y="241"/>
                  </a:lnTo>
                  <a:lnTo>
                    <a:pt x="298" y="250"/>
                  </a:lnTo>
                  <a:lnTo>
                    <a:pt x="284" y="266"/>
                  </a:lnTo>
                  <a:lnTo>
                    <a:pt x="307" y="270"/>
                  </a:lnTo>
                  <a:lnTo>
                    <a:pt x="320" y="320"/>
                  </a:lnTo>
                  <a:lnTo>
                    <a:pt x="335" y="371"/>
                  </a:lnTo>
                  <a:lnTo>
                    <a:pt x="320" y="396"/>
                  </a:lnTo>
                  <a:lnTo>
                    <a:pt x="317" y="351"/>
                  </a:lnTo>
                  <a:lnTo>
                    <a:pt x="304" y="334"/>
                  </a:lnTo>
                  <a:lnTo>
                    <a:pt x="298" y="293"/>
                  </a:lnTo>
                  <a:lnTo>
                    <a:pt x="284" y="320"/>
                  </a:lnTo>
                  <a:lnTo>
                    <a:pt x="271" y="286"/>
                  </a:lnTo>
                  <a:lnTo>
                    <a:pt x="265" y="255"/>
                  </a:lnTo>
                  <a:lnTo>
                    <a:pt x="257" y="232"/>
                  </a:lnTo>
                  <a:lnTo>
                    <a:pt x="251" y="228"/>
                  </a:lnTo>
                  <a:lnTo>
                    <a:pt x="225" y="236"/>
                  </a:lnTo>
                  <a:lnTo>
                    <a:pt x="203" y="209"/>
                  </a:lnTo>
                  <a:lnTo>
                    <a:pt x="199" y="225"/>
                  </a:lnTo>
                  <a:lnTo>
                    <a:pt x="183" y="215"/>
                  </a:lnTo>
                  <a:lnTo>
                    <a:pt x="158" y="221"/>
                  </a:lnTo>
                  <a:lnTo>
                    <a:pt x="172" y="201"/>
                  </a:lnTo>
                  <a:lnTo>
                    <a:pt x="199" y="197"/>
                  </a:lnTo>
                  <a:lnTo>
                    <a:pt x="205" y="183"/>
                  </a:lnTo>
                  <a:lnTo>
                    <a:pt x="178" y="179"/>
                  </a:lnTo>
                  <a:lnTo>
                    <a:pt x="162" y="192"/>
                  </a:lnTo>
                  <a:lnTo>
                    <a:pt x="152" y="174"/>
                  </a:lnTo>
                  <a:lnTo>
                    <a:pt x="137" y="185"/>
                  </a:lnTo>
                  <a:lnTo>
                    <a:pt x="134" y="206"/>
                  </a:lnTo>
                  <a:lnTo>
                    <a:pt x="123" y="218"/>
                  </a:lnTo>
                  <a:lnTo>
                    <a:pt x="95" y="214"/>
                  </a:lnTo>
                  <a:lnTo>
                    <a:pt x="64" y="223"/>
                  </a:lnTo>
                  <a:lnTo>
                    <a:pt x="37" y="221"/>
                  </a:lnTo>
                  <a:lnTo>
                    <a:pt x="0" y="205"/>
                  </a:lnTo>
                  <a:lnTo>
                    <a:pt x="7" y="188"/>
                  </a:lnTo>
                  <a:lnTo>
                    <a:pt x="31" y="205"/>
                  </a:lnTo>
                  <a:lnTo>
                    <a:pt x="46" y="203"/>
                  </a:lnTo>
                  <a:lnTo>
                    <a:pt x="64" y="210"/>
                  </a:lnTo>
                  <a:lnTo>
                    <a:pt x="78" y="199"/>
                  </a:lnTo>
                  <a:lnTo>
                    <a:pt x="80" y="190"/>
                  </a:lnTo>
                  <a:lnTo>
                    <a:pt x="98" y="185"/>
                  </a:lnTo>
                  <a:lnTo>
                    <a:pt x="86" y="165"/>
                  </a:lnTo>
                  <a:lnTo>
                    <a:pt x="82" y="155"/>
                  </a:lnTo>
                  <a:lnTo>
                    <a:pt x="66" y="148"/>
                  </a:lnTo>
                  <a:lnTo>
                    <a:pt x="85" y="132"/>
                  </a:lnTo>
                  <a:lnTo>
                    <a:pt x="72" y="117"/>
                  </a:lnTo>
                  <a:lnTo>
                    <a:pt x="82" y="110"/>
                  </a:lnTo>
                  <a:lnTo>
                    <a:pt x="88" y="112"/>
                  </a:lnTo>
                  <a:lnTo>
                    <a:pt x="91" y="94"/>
                  </a:lnTo>
                  <a:lnTo>
                    <a:pt x="92" y="79"/>
                  </a:lnTo>
                  <a:lnTo>
                    <a:pt x="109" y="76"/>
                  </a:lnTo>
                  <a:lnTo>
                    <a:pt x="125" y="76"/>
                  </a:lnTo>
                  <a:lnTo>
                    <a:pt x="135" y="77"/>
                  </a:lnTo>
                  <a:lnTo>
                    <a:pt x="174" y="94"/>
                  </a:lnTo>
                  <a:lnTo>
                    <a:pt x="193" y="76"/>
                  </a:lnTo>
                  <a:lnTo>
                    <a:pt x="156" y="43"/>
                  </a:lnTo>
                  <a:lnTo>
                    <a:pt x="170" y="41"/>
                  </a:lnTo>
                  <a:lnTo>
                    <a:pt x="164" y="23"/>
                  </a:lnTo>
                  <a:lnTo>
                    <a:pt x="176" y="20"/>
                  </a:lnTo>
                  <a:lnTo>
                    <a:pt x="186" y="27"/>
                  </a:lnTo>
                  <a:lnTo>
                    <a:pt x="196" y="27"/>
                  </a:lnTo>
                  <a:lnTo>
                    <a:pt x="199" y="36"/>
                  </a:lnTo>
                  <a:lnTo>
                    <a:pt x="193" y="43"/>
                  </a:lnTo>
                  <a:lnTo>
                    <a:pt x="215" y="63"/>
                  </a:lnTo>
                  <a:lnTo>
                    <a:pt x="229" y="48"/>
                  </a:lnTo>
                  <a:lnTo>
                    <a:pt x="221" y="41"/>
                  </a:lnTo>
                  <a:lnTo>
                    <a:pt x="229" y="22"/>
                  </a:lnTo>
                  <a:lnTo>
                    <a:pt x="229" y="7"/>
                  </a:lnTo>
                  <a:lnTo>
                    <a:pt x="249" y="0"/>
                  </a:lnTo>
                  <a:lnTo>
                    <a:pt x="265" y="3"/>
                  </a:lnTo>
                  <a:lnTo>
                    <a:pt x="268" y="13"/>
                  </a:lnTo>
                  <a:lnTo>
                    <a:pt x="280" y="18"/>
                  </a:lnTo>
                  <a:lnTo>
                    <a:pt x="290" y="13"/>
                  </a:lnTo>
                  <a:lnTo>
                    <a:pt x="302" y="9"/>
                  </a:lnTo>
                  <a:lnTo>
                    <a:pt x="329" y="14"/>
                  </a:lnTo>
                  <a:lnTo>
                    <a:pt x="345" y="22"/>
                  </a:lnTo>
                  <a:lnTo>
                    <a:pt x="343" y="36"/>
                  </a:lnTo>
                  <a:lnTo>
                    <a:pt x="348" y="45"/>
                  </a:lnTo>
                  <a:lnTo>
                    <a:pt x="366" y="45"/>
                  </a:lnTo>
                  <a:lnTo>
                    <a:pt x="369" y="58"/>
                  </a:lnTo>
                  <a:lnTo>
                    <a:pt x="379" y="67"/>
                  </a:lnTo>
                  <a:lnTo>
                    <a:pt x="395" y="10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  <p:sp>
          <p:nvSpPr>
            <p:cNvPr id="167" name="Freeform 1024"/>
            <p:cNvSpPr>
              <a:spLocks/>
            </p:cNvSpPr>
            <p:nvPr/>
          </p:nvSpPr>
          <p:spPr bwMode="auto">
            <a:xfrm>
              <a:off x="145" y="815"/>
              <a:ext cx="395" cy="396"/>
            </a:xfrm>
            <a:custGeom>
              <a:avLst/>
              <a:gdLst/>
              <a:ahLst/>
              <a:cxnLst>
                <a:cxn ang="0">
                  <a:pos x="271" y="241"/>
                </a:cxn>
                <a:cxn ang="0">
                  <a:pos x="284" y="266"/>
                </a:cxn>
                <a:cxn ang="0">
                  <a:pos x="320" y="320"/>
                </a:cxn>
                <a:cxn ang="0">
                  <a:pos x="320" y="396"/>
                </a:cxn>
                <a:cxn ang="0">
                  <a:pos x="304" y="334"/>
                </a:cxn>
                <a:cxn ang="0">
                  <a:pos x="284" y="320"/>
                </a:cxn>
                <a:cxn ang="0">
                  <a:pos x="265" y="255"/>
                </a:cxn>
                <a:cxn ang="0">
                  <a:pos x="251" y="228"/>
                </a:cxn>
                <a:cxn ang="0">
                  <a:pos x="203" y="209"/>
                </a:cxn>
                <a:cxn ang="0">
                  <a:pos x="183" y="215"/>
                </a:cxn>
                <a:cxn ang="0">
                  <a:pos x="172" y="201"/>
                </a:cxn>
                <a:cxn ang="0">
                  <a:pos x="205" y="183"/>
                </a:cxn>
                <a:cxn ang="0">
                  <a:pos x="162" y="192"/>
                </a:cxn>
                <a:cxn ang="0">
                  <a:pos x="137" y="185"/>
                </a:cxn>
                <a:cxn ang="0">
                  <a:pos x="123" y="218"/>
                </a:cxn>
                <a:cxn ang="0">
                  <a:pos x="64" y="223"/>
                </a:cxn>
                <a:cxn ang="0">
                  <a:pos x="0" y="205"/>
                </a:cxn>
                <a:cxn ang="0">
                  <a:pos x="31" y="205"/>
                </a:cxn>
                <a:cxn ang="0">
                  <a:pos x="64" y="210"/>
                </a:cxn>
                <a:cxn ang="0">
                  <a:pos x="80" y="190"/>
                </a:cxn>
                <a:cxn ang="0">
                  <a:pos x="86" y="165"/>
                </a:cxn>
                <a:cxn ang="0">
                  <a:pos x="66" y="148"/>
                </a:cxn>
                <a:cxn ang="0">
                  <a:pos x="72" y="117"/>
                </a:cxn>
                <a:cxn ang="0">
                  <a:pos x="88" y="112"/>
                </a:cxn>
                <a:cxn ang="0">
                  <a:pos x="92" y="79"/>
                </a:cxn>
                <a:cxn ang="0">
                  <a:pos x="125" y="76"/>
                </a:cxn>
                <a:cxn ang="0">
                  <a:pos x="174" y="94"/>
                </a:cxn>
                <a:cxn ang="0">
                  <a:pos x="156" y="43"/>
                </a:cxn>
                <a:cxn ang="0">
                  <a:pos x="164" y="23"/>
                </a:cxn>
                <a:cxn ang="0">
                  <a:pos x="186" y="27"/>
                </a:cxn>
                <a:cxn ang="0">
                  <a:pos x="199" y="36"/>
                </a:cxn>
                <a:cxn ang="0">
                  <a:pos x="215" y="63"/>
                </a:cxn>
                <a:cxn ang="0">
                  <a:pos x="221" y="41"/>
                </a:cxn>
                <a:cxn ang="0">
                  <a:pos x="229" y="7"/>
                </a:cxn>
                <a:cxn ang="0">
                  <a:pos x="265" y="3"/>
                </a:cxn>
                <a:cxn ang="0">
                  <a:pos x="280" y="18"/>
                </a:cxn>
                <a:cxn ang="0">
                  <a:pos x="302" y="9"/>
                </a:cxn>
                <a:cxn ang="0">
                  <a:pos x="345" y="22"/>
                </a:cxn>
                <a:cxn ang="0">
                  <a:pos x="348" y="45"/>
                </a:cxn>
                <a:cxn ang="0">
                  <a:pos x="369" y="58"/>
                </a:cxn>
                <a:cxn ang="0">
                  <a:pos x="395" y="103"/>
                </a:cxn>
              </a:cxnLst>
              <a:rect l="0" t="0" r="r" b="b"/>
              <a:pathLst>
                <a:path w="395" h="396">
                  <a:moveTo>
                    <a:pt x="395" y="103"/>
                  </a:moveTo>
                  <a:lnTo>
                    <a:pt x="271" y="241"/>
                  </a:lnTo>
                  <a:lnTo>
                    <a:pt x="298" y="250"/>
                  </a:lnTo>
                  <a:lnTo>
                    <a:pt x="284" y="266"/>
                  </a:lnTo>
                  <a:lnTo>
                    <a:pt x="307" y="270"/>
                  </a:lnTo>
                  <a:lnTo>
                    <a:pt x="320" y="320"/>
                  </a:lnTo>
                  <a:lnTo>
                    <a:pt x="335" y="371"/>
                  </a:lnTo>
                  <a:lnTo>
                    <a:pt x="320" y="396"/>
                  </a:lnTo>
                  <a:lnTo>
                    <a:pt x="317" y="351"/>
                  </a:lnTo>
                  <a:lnTo>
                    <a:pt x="304" y="334"/>
                  </a:lnTo>
                  <a:lnTo>
                    <a:pt x="298" y="293"/>
                  </a:lnTo>
                  <a:lnTo>
                    <a:pt x="284" y="320"/>
                  </a:lnTo>
                  <a:lnTo>
                    <a:pt x="271" y="286"/>
                  </a:lnTo>
                  <a:lnTo>
                    <a:pt x="265" y="255"/>
                  </a:lnTo>
                  <a:lnTo>
                    <a:pt x="257" y="232"/>
                  </a:lnTo>
                  <a:lnTo>
                    <a:pt x="251" y="228"/>
                  </a:lnTo>
                  <a:lnTo>
                    <a:pt x="225" y="236"/>
                  </a:lnTo>
                  <a:lnTo>
                    <a:pt x="203" y="209"/>
                  </a:lnTo>
                  <a:lnTo>
                    <a:pt x="199" y="225"/>
                  </a:lnTo>
                  <a:lnTo>
                    <a:pt x="183" y="215"/>
                  </a:lnTo>
                  <a:lnTo>
                    <a:pt x="158" y="221"/>
                  </a:lnTo>
                  <a:lnTo>
                    <a:pt x="172" y="201"/>
                  </a:lnTo>
                  <a:lnTo>
                    <a:pt x="199" y="197"/>
                  </a:lnTo>
                  <a:lnTo>
                    <a:pt x="205" y="183"/>
                  </a:lnTo>
                  <a:lnTo>
                    <a:pt x="178" y="179"/>
                  </a:lnTo>
                  <a:lnTo>
                    <a:pt x="162" y="192"/>
                  </a:lnTo>
                  <a:lnTo>
                    <a:pt x="152" y="174"/>
                  </a:lnTo>
                  <a:lnTo>
                    <a:pt x="137" y="185"/>
                  </a:lnTo>
                  <a:lnTo>
                    <a:pt x="134" y="206"/>
                  </a:lnTo>
                  <a:lnTo>
                    <a:pt x="123" y="218"/>
                  </a:lnTo>
                  <a:lnTo>
                    <a:pt x="95" y="214"/>
                  </a:lnTo>
                  <a:lnTo>
                    <a:pt x="64" y="223"/>
                  </a:lnTo>
                  <a:lnTo>
                    <a:pt x="37" y="221"/>
                  </a:lnTo>
                  <a:lnTo>
                    <a:pt x="0" y="205"/>
                  </a:lnTo>
                  <a:lnTo>
                    <a:pt x="7" y="188"/>
                  </a:lnTo>
                  <a:lnTo>
                    <a:pt x="31" y="205"/>
                  </a:lnTo>
                  <a:lnTo>
                    <a:pt x="46" y="203"/>
                  </a:lnTo>
                  <a:lnTo>
                    <a:pt x="64" y="210"/>
                  </a:lnTo>
                  <a:lnTo>
                    <a:pt x="78" y="199"/>
                  </a:lnTo>
                  <a:lnTo>
                    <a:pt x="80" y="190"/>
                  </a:lnTo>
                  <a:lnTo>
                    <a:pt x="98" y="185"/>
                  </a:lnTo>
                  <a:lnTo>
                    <a:pt x="86" y="165"/>
                  </a:lnTo>
                  <a:lnTo>
                    <a:pt x="82" y="155"/>
                  </a:lnTo>
                  <a:lnTo>
                    <a:pt x="66" y="148"/>
                  </a:lnTo>
                  <a:lnTo>
                    <a:pt x="85" y="132"/>
                  </a:lnTo>
                  <a:lnTo>
                    <a:pt x="72" y="117"/>
                  </a:lnTo>
                  <a:lnTo>
                    <a:pt x="82" y="110"/>
                  </a:lnTo>
                  <a:lnTo>
                    <a:pt x="88" y="112"/>
                  </a:lnTo>
                  <a:lnTo>
                    <a:pt x="91" y="94"/>
                  </a:lnTo>
                  <a:lnTo>
                    <a:pt x="92" y="79"/>
                  </a:lnTo>
                  <a:lnTo>
                    <a:pt x="109" y="76"/>
                  </a:lnTo>
                  <a:lnTo>
                    <a:pt x="125" y="76"/>
                  </a:lnTo>
                  <a:lnTo>
                    <a:pt x="135" y="77"/>
                  </a:lnTo>
                  <a:lnTo>
                    <a:pt x="174" y="94"/>
                  </a:lnTo>
                  <a:lnTo>
                    <a:pt x="193" y="76"/>
                  </a:lnTo>
                  <a:lnTo>
                    <a:pt x="156" y="43"/>
                  </a:lnTo>
                  <a:lnTo>
                    <a:pt x="170" y="41"/>
                  </a:lnTo>
                  <a:lnTo>
                    <a:pt x="164" y="23"/>
                  </a:lnTo>
                  <a:lnTo>
                    <a:pt x="176" y="20"/>
                  </a:lnTo>
                  <a:lnTo>
                    <a:pt x="186" y="27"/>
                  </a:lnTo>
                  <a:lnTo>
                    <a:pt x="196" y="27"/>
                  </a:lnTo>
                  <a:lnTo>
                    <a:pt x="199" y="36"/>
                  </a:lnTo>
                  <a:lnTo>
                    <a:pt x="193" y="43"/>
                  </a:lnTo>
                  <a:lnTo>
                    <a:pt x="215" y="63"/>
                  </a:lnTo>
                  <a:lnTo>
                    <a:pt x="229" y="48"/>
                  </a:lnTo>
                  <a:lnTo>
                    <a:pt x="221" y="41"/>
                  </a:lnTo>
                  <a:lnTo>
                    <a:pt x="229" y="22"/>
                  </a:lnTo>
                  <a:lnTo>
                    <a:pt x="229" y="7"/>
                  </a:lnTo>
                  <a:lnTo>
                    <a:pt x="249" y="0"/>
                  </a:lnTo>
                  <a:lnTo>
                    <a:pt x="265" y="3"/>
                  </a:lnTo>
                  <a:lnTo>
                    <a:pt x="268" y="13"/>
                  </a:lnTo>
                  <a:lnTo>
                    <a:pt x="280" y="18"/>
                  </a:lnTo>
                  <a:lnTo>
                    <a:pt x="290" y="13"/>
                  </a:lnTo>
                  <a:lnTo>
                    <a:pt x="302" y="9"/>
                  </a:lnTo>
                  <a:lnTo>
                    <a:pt x="329" y="14"/>
                  </a:lnTo>
                  <a:lnTo>
                    <a:pt x="345" y="22"/>
                  </a:lnTo>
                  <a:lnTo>
                    <a:pt x="343" y="36"/>
                  </a:lnTo>
                  <a:lnTo>
                    <a:pt x="348" y="45"/>
                  </a:lnTo>
                  <a:lnTo>
                    <a:pt x="366" y="45"/>
                  </a:lnTo>
                  <a:lnTo>
                    <a:pt x="369" y="58"/>
                  </a:lnTo>
                  <a:lnTo>
                    <a:pt x="379" y="67"/>
                  </a:lnTo>
                  <a:lnTo>
                    <a:pt x="395" y="103"/>
                  </a:lnTo>
                  <a:close/>
                </a:path>
              </a:pathLst>
            </a:custGeom>
            <a:grpFill/>
            <a:ln w="9525" cap="rnd">
              <a:solidFill>
                <a:srgbClr val="808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</p:grpSp>
      <p:grpSp>
        <p:nvGrpSpPr>
          <p:cNvPr id="139" name="Group 1025"/>
          <p:cNvGrpSpPr>
            <a:grpSpLocks/>
          </p:cNvGrpSpPr>
          <p:nvPr/>
        </p:nvGrpSpPr>
        <p:grpSpPr bwMode="auto">
          <a:xfrm>
            <a:off x="3097223" y="1295384"/>
            <a:ext cx="42863" cy="26987"/>
            <a:chOff x="220" y="1050"/>
            <a:chExt cx="27" cy="17"/>
          </a:xfrm>
          <a:solidFill>
            <a:srgbClr val="0066FF"/>
          </a:solidFill>
        </p:grpSpPr>
        <p:sp>
          <p:nvSpPr>
            <p:cNvPr id="169" name="Freeform 1026"/>
            <p:cNvSpPr>
              <a:spLocks/>
            </p:cNvSpPr>
            <p:nvPr/>
          </p:nvSpPr>
          <p:spPr bwMode="auto">
            <a:xfrm>
              <a:off x="220" y="1050"/>
              <a:ext cx="27" cy="17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12"/>
                </a:cxn>
                <a:cxn ang="0">
                  <a:pos x="5" y="17"/>
                </a:cxn>
                <a:cxn ang="0">
                  <a:pos x="14" y="17"/>
                </a:cxn>
                <a:cxn ang="0">
                  <a:pos x="27" y="7"/>
                </a:cxn>
                <a:cxn ang="0">
                  <a:pos x="13" y="0"/>
                </a:cxn>
                <a:cxn ang="0">
                  <a:pos x="1" y="0"/>
                </a:cxn>
              </a:cxnLst>
              <a:rect l="0" t="0" r="r" b="b"/>
              <a:pathLst>
                <a:path w="27" h="17">
                  <a:moveTo>
                    <a:pt x="1" y="0"/>
                  </a:moveTo>
                  <a:lnTo>
                    <a:pt x="0" y="12"/>
                  </a:lnTo>
                  <a:lnTo>
                    <a:pt x="5" y="17"/>
                  </a:lnTo>
                  <a:lnTo>
                    <a:pt x="14" y="17"/>
                  </a:lnTo>
                  <a:lnTo>
                    <a:pt x="27" y="7"/>
                  </a:lnTo>
                  <a:lnTo>
                    <a:pt x="13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  <p:sp>
          <p:nvSpPr>
            <p:cNvPr id="170" name="Freeform 1027"/>
            <p:cNvSpPr>
              <a:spLocks/>
            </p:cNvSpPr>
            <p:nvPr/>
          </p:nvSpPr>
          <p:spPr bwMode="auto">
            <a:xfrm>
              <a:off x="220" y="1050"/>
              <a:ext cx="27" cy="17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12"/>
                </a:cxn>
                <a:cxn ang="0">
                  <a:pos x="5" y="17"/>
                </a:cxn>
                <a:cxn ang="0">
                  <a:pos x="14" y="17"/>
                </a:cxn>
                <a:cxn ang="0">
                  <a:pos x="27" y="7"/>
                </a:cxn>
                <a:cxn ang="0">
                  <a:pos x="13" y="0"/>
                </a:cxn>
                <a:cxn ang="0">
                  <a:pos x="1" y="0"/>
                </a:cxn>
              </a:cxnLst>
              <a:rect l="0" t="0" r="r" b="b"/>
              <a:pathLst>
                <a:path w="27" h="17">
                  <a:moveTo>
                    <a:pt x="1" y="0"/>
                  </a:moveTo>
                  <a:lnTo>
                    <a:pt x="0" y="12"/>
                  </a:lnTo>
                  <a:lnTo>
                    <a:pt x="5" y="17"/>
                  </a:lnTo>
                  <a:lnTo>
                    <a:pt x="14" y="17"/>
                  </a:lnTo>
                  <a:lnTo>
                    <a:pt x="27" y="7"/>
                  </a:lnTo>
                  <a:lnTo>
                    <a:pt x="13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9525" cap="rnd">
              <a:solidFill>
                <a:srgbClr val="808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</p:grpSp>
      <p:grpSp>
        <p:nvGrpSpPr>
          <p:cNvPr id="140" name="Group 1028"/>
          <p:cNvGrpSpPr>
            <a:grpSpLocks/>
          </p:cNvGrpSpPr>
          <p:nvPr/>
        </p:nvGrpSpPr>
        <p:grpSpPr bwMode="auto">
          <a:xfrm>
            <a:off x="2903547" y="1219182"/>
            <a:ext cx="38100" cy="12700"/>
            <a:chOff x="98" y="1002"/>
            <a:chExt cx="24" cy="8"/>
          </a:xfrm>
          <a:solidFill>
            <a:srgbClr val="0066FF"/>
          </a:solidFill>
        </p:grpSpPr>
        <p:sp>
          <p:nvSpPr>
            <p:cNvPr id="172" name="Freeform 1029"/>
            <p:cNvSpPr>
              <a:spLocks/>
            </p:cNvSpPr>
            <p:nvPr/>
          </p:nvSpPr>
          <p:spPr bwMode="auto">
            <a:xfrm>
              <a:off x="98" y="1002"/>
              <a:ext cx="24" cy="8"/>
            </a:xfrm>
            <a:custGeom>
              <a:avLst/>
              <a:gdLst/>
              <a:ahLst/>
              <a:cxnLst>
                <a:cxn ang="0">
                  <a:pos x="2" y="1"/>
                </a:cxn>
                <a:cxn ang="0">
                  <a:pos x="8" y="0"/>
                </a:cxn>
                <a:cxn ang="0">
                  <a:pos x="13" y="0"/>
                </a:cxn>
                <a:cxn ang="0">
                  <a:pos x="19" y="1"/>
                </a:cxn>
                <a:cxn ang="0">
                  <a:pos x="21" y="4"/>
                </a:cxn>
                <a:cxn ang="0">
                  <a:pos x="24" y="6"/>
                </a:cxn>
                <a:cxn ang="0">
                  <a:pos x="21" y="8"/>
                </a:cxn>
                <a:cxn ang="0">
                  <a:pos x="15" y="8"/>
                </a:cxn>
                <a:cxn ang="0">
                  <a:pos x="4" y="7"/>
                </a:cxn>
                <a:cxn ang="0">
                  <a:pos x="0" y="4"/>
                </a:cxn>
                <a:cxn ang="0">
                  <a:pos x="2" y="1"/>
                </a:cxn>
              </a:cxnLst>
              <a:rect l="0" t="0" r="r" b="b"/>
              <a:pathLst>
                <a:path w="24" h="8">
                  <a:moveTo>
                    <a:pt x="2" y="1"/>
                  </a:moveTo>
                  <a:lnTo>
                    <a:pt x="8" y="0"/>
                  </a:lnTo>
                  <a:lnTo>
                    <a:pt x="13" y="0"/>
                  </a:lnTo>
                  <a:lnTo>
                    <a:pt x="19" y="1"/>
                  </a:lnTo>
                  <a:lnTo>
                    <a:pt x="21" y="4"/>
                  </a:lnTo>
                  <a:lnTo>
                    <a:pt x="24" y="6"/>
                  </a:lnTo>
                  <a:lnTo>
                    <a:pt x="21" y="8"/>
                  </a:lnTo>
                  <a:lnTo>
                    <a:pt x="15" y="8"/>
                  </a:lnTo>
                  <a:lnTo>
                    <a:pt x="4" y="7"/>
                  </a:lnTo>
                  <a:lnTo>
                    <a:pt x="0" y="4"/>
                  </a:lnTo>
                  <a:lnTo>
                    <a:pt x="2" y="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  <p:sp>
          <p:nvSpPr>
            <p:cNvPr id="173" name="Freeform 1030"/>
            <p:cNvSpPr>
              <a:spLocks/>
            </p:cNvSpPr>
            <p:nvPr/>
          </p:nvSpPr>
          <p:spPr bwMode="auto">
            <a:xfrm>
              <a:off x="98" y="1002"/>
              <a:ext cx="24" cy="8"/>
            </a:xfrm>
            <a:custGeom>
              <a:avLst/>
              <a:gdLst/>
              <a:ahLst/>
              <a:cxnLst>
                <a:cxn ang="0">
                  <a:pos x="2" y="1"/>
                </a:cxn>
                <a:cxn ang="0">
                  <a:pos x="8" y="0"/>
                </a:cxn>
                <a:cxn ang="0">
                  <a:pos x="13" y="0"/>
                </a:cxn>
                <a:cxn ang="0">
                  <a:pos x="19" y="1"/>
                </a:cxn>
                <a:cxn ang="0">
                  <a:pos x="21" y="4"/>
                </a:cxn>
                <a:cxn ang="0">
                  <a:pos x="24" y="6"/>
                </a:cxn>
                <a:cxn ang="0">
                  <a:pos x="21" y="8"/>
                </a:cxn>
                <a:cxn ang="0">
                  <a:pos x="15" y="8"/>
                </a:cxn>
                <a:cxn ang="0">
                  <a:pos x="4" y="7"/>
                </a:cxn>
                <a:cxn ang="0">
                  <a:pos x="0" y="4"/>
                </a:cxn>
                <a:cxn ang="0">
                  <a:pos x="2" y="1"/>
                </a:cxn>
              </a:cxnLst>
              <a:rect l="0" t="0" r="r" b="b"/>
              <a:pathLst>
                <a:path w="24" h="8">
                  <a:moveTo>
                    <a:pt x="2" y="1"/>
                  </a:moveTo>
                  <a:lnTo>
                    <a:pt x="8" y="0"/>
                  </a:lnTo>
                  <a:lnTo>
                    <a:pt x="13" y="0"/>
                  </a:lnTo>
                  <a:lnTo>
                    <a:pt x="19" y="1"/>
                  </a:lnTo>
                  <a:lnTo>
                    <a:pt x="21" y="4"/>
                  </a:lnTo>
                  <a:lnTo>
                    <a:pt x="24" y="6"/>
                  </a:lnTo>
                  <a:lnTo>
                    <a:pt x="21" y="8"/>
                  </a:lnTo>
                  <a:lnTo>
                    <a:pt x="15" y="8"/>
                  </a:lnTo>
                  <a:lnTo>
                    <a:pt x="4" y="7"/>
                  </a:lnTo>
                  <a:lnTo>
                    <a:pt x="0" y="4"/>
                  </a:lnTo>
                  <a:lnTo>
                    <a:pt x="2" y="1"/>
                  </a:lnTo>
                  <a:close/>
                </a:path>
              </a:pathLst>
            </a:custGeom>
            <a:grpFill/>
            <a:ln w="9525" cap="rnd">
              <a:solidFill>
                <a:srgbClr val="808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</p:grpSp>
      <p:grpSp>
        <p:nvGrpSpPr>
          <p:cNvPr id="141" name="Group 1031"/>
          <p:cNvGrpSpPr>
            <a:grpSpLocks/>
          </p:cNvGrpSpPr>
          <p:nvPr/>
        </p:nvGrpSpPr>
        <p:grpSpPr bwMode="auto">
          <a:xfrm>
            <a:off x="3041661" y="1084244"/>
            <a:ext cx="20637" cy="20638"/>
            <a:chOff x="185" y="917"/>
            <a:chExt cx="13" cy="13"/>
          </a:xfrm>
          <a:solidFill>
            <a:srgbClr val="0066FF"/>
          </a:solidFill>
        </p:grpSpPr>
        <p:sp>
          <p:nvSpPr>
            <p:cNvPr id="175" name="Freeform 1032"/>
            <p:cNvSpPr>
              <a:spLocks/>
            </p:cNvSpPr>
            <p:nvPr/>
          </p:nvSpPr>
          <p:spPr bwMode="auto">
            <a:xfrm>
              <a:off x="185" y="917"/>
              <a:ext cx="13" cy="13"/>
            </a:xfrm>
            <a:custGeom>
              <a:avLst/>
              <a:gdLst/>
              <a:ahLst/>
              <a:cxnLst>
                <a:cxn ang="0">
                  <a:pos x="11" y="3"/>
                </a:cxn>
                <a:cxn ang="0">
                  <a:pos x="8" y="2"/>
                </a:cxn>
                <a:cxn ang="0">
                  <a:pos x="6" y="1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1" y="9"/>
                </a:cxn>
                <a:cxn ang="0">
                  <a:pos x="6" y="13"/>
                </a:cxn>
                <a:cxn ang="0">
                  <a:pos x="9" y="13"/>
                </a:cxn>
                <a:cxn ang="0">
                  <a:pos x="12" y="9"/>
                </a:cxn>
                <a:cxn ang="0">
                  <a:pos x="13" y="7"/>
                </a:cxn>
                <a:cxn ang="0">
                  <a:pos x="11" y="3"/>
                </a:cxn>
              </a:cxnLst>
              <a:rect l="0" t="0" r="r" b="b"/>
              <a:pathLst>
                <a:path w="13" h="13">
                  <a:moveTo>
                    <a:pt x="11" y="3"/>
                  </a:moveTo>
                  <a:lnTo>
                    <a:pt x="8" y="2"/>
                  </a:lnTo>
                  <a:lnTo>
                    <a:pt x="6" y="1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4"/>
                  </a:lnTo>
                  <a:lnTo>
                    <a:pt x="1" y="9"/>
                  </a:lnTo>
                  <a:lnTo>
                    <a:pt x="6" y="13"/>
                  </a:lnTo>
                  <a:lnTo>
                    <a:pt x="9" y="13"/>
                  </a:lnTo>
                  <a:lnTo>
                    <a:pt x="12" y="9"/>
                  </a:lnTo>
                  <a:lnTo>
                    <a:pt x="13" y="7"/>
                  </a:lnTo>
                  <a:lnTo>
                    <a:pt x="11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  <p:sp>
          <p:nvSpPr>
            <p:cNvPr id="176" name="Freeform 1033"/>
            <p:cNvSpPr>
              <a:spLocks/>
            </p:cNvSpPr>
            <p:nvPr/>
          </p:nvSpPr>
          <p:spPr bwMode="auto">
            <a:xfrm>
              <a:off x="185" y="917"/>
              <a:ext cx="13" cy="13"/>
            </a:xfrm>
            <a:custGeom>
              <a:avLst/>
              <a:gdLst/>
              <a:ahLst/>
              <a:cxnLst>
                <a:cxn ang="0">
                  <a:pos x="11" y="3"/>
                </a:cxn>
                <a:cxn ang="0">
                  <a:pos x="8" y="2"/>
                </a:cxn>
                <a:cxn ang="0">
                  <a:pos x="6" y="1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1" y="9"/>
                </a:cxn>
                <a:cxn ang="0">
                  <a:pos x="6" y="13"/>
                </a:cxn>
                <a:cxn ang="0">
                  <a:pos x="9" y="13"/>
                </a:cxn>
                <a:cxn ang="0">
                  <a:pos x="12" y="9"/>
                </a:cxn>
                <a:cxn ang="0">
                  <a:pos x="13" y="7"/>
                </a:cxn>
                <a:cxn ang="0">
                  <a:pos x="11" y="3"/>
                </a:cxn>
              </a:cxnLst>
              <a:rect l="0" t="0" r="r" b="b"/>
              <a:pathLst>
                <a:path w="13" h="13">
                  <a:moveTo>
                    <a:pt x="11" y="3"/>
                  </a:moveTo>
                  <a:lnTo>
                    <a:pt x="8" y="2"/>
                  </a:lnTo>
                  <a:lnTo>
                    <a:pt x="6" y="1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4"/>
                  </a:lnTo>
                  <a:lnTo>
                    <a:pt x="1" y="9"/>
                  </a:lnTo>
                  <a:lnTo>
                    <a:pt x="6" y="13"/>
                  </a:lnTo>
                  <a:lnTo>
                    <a:pt x="9" y="13"/>
                  </a:lnTo>
                  <a:lnTo>
                    <a:pt x="12" y="9"/>
                  </a:lnTo>
                  <a:lnTo>
                    <a:pt x="13" y="7"/>
                  </a:lnTo>
                  <a:lnTo>
                    <a:pt x="11" y="3"/>
                  </a:lnTo>
                  <a:close/>
                </a:path>
              </a:pathLst>
            </a:custGeom>
            <a:grpFill/>
            <a:ln w="9525" cap="rnd">
              <a:solidFill>
                <a:srgbClr val="808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</p:grpSp>
      <p:grpSp>
        <p:nvGrpSpPr>
          <p:cNvPr id="142" name="Group 1034"/>
          <p:cNvGrpSpPr>
            <a:grpSpLocks/>
          </p:cNvGrpSpPr>
          <p:nvPr/>
        </p:nvGrpSpPr>
        <p:grpSpPr bwMode="auto">
          <a:xfrm>
            <a:off x="3078173" y="973119"/>
            <a:ext cx="41275" cy="33338"/>
            <a:chOff x="208" y="847"/>
            <a:chExt cx="26" cy="21"/>
          </a:xfrm>
          <a:solidFill>
            <a:srgbClr val="0066FF"/>
          </a:solidFill>
        </p:grpSpPr>
        <p:sp>
          <p:nvSpPr>
            <p:cNvPr id="178" name="Freeform 1035"/>
            <p:cNvSpPr>
              <a:spLocks/>
            </p:cNvSpPr>
            <p:nvPr/>
          </p:nvSpPr>
          <p:spPr bwMode="auto">
            <a:xfrm>
              <a:off x="208" y="847"/>
              <a:ext cx="26" cy="2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14"/>
                </a:cxn>
                <a:cxn ang="0">
                  <a:pos x="13" y="19"/>
                </a:cxn>
                <a:cxn ang="0">
                  <a:pos x="24" y="21"/>
                </a:cxn>
                <a:cxn ang="0">
                  <a:pos x="26" y="18"/>
                </a:cxn>
                <a:cxn ang="0">
                  <a:pos x="26" y="13"/>
                </a:cxn>
                <a:cxn ang="0">
                  <a:pos x="19" y="8"/>
                </a:cxn>
                <a:cxn ang="0">
                  <a:pos x="0" y="0"/>
                </a:cxn>
              </a:cxnLst>
              <a:rect l="0" t="0" r="r" b="b"/>
              <a:pathLst>
                <a:path w="26" h="21">
                  <a:moveTo>
                    <a:pt x="0" y="0"/>
                  </a:moveTo>
                  <a:lnTo>
                    <a:pt x="7" y="14"/>
                  </a:lnTo>
                  <a:lnTo>
                    <a:pt x="13" y="19"/>
                  </a:lnTo>
                  <a:lnTo>
                    <a:pt x="24" y="21"/>
                  </a:lnTo>
                  <a:lnTo>
                    <a:pt x="26" y="18"/>
                  </a:lnTo>
                  <a:lnTo>
                    <a:pt x="26" y="13"/>
                  </a:lnTo>
                  <a:lnTo>
                    <a:pt x="19" y="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  <p:sp>
          <p:nvSpPr>
            <p:cNvPr id="179" name="Freeform 1036"/>
            <p:cNvSpPr>
              <a:spLocks/>
            </p:cNvSpPr>
            <p:nvPr/>
          </p:nvSpPr>
          <p:spPr bwMode="auto">
            <a:xfrm>
              <a:off x="208" y="847"/>
              <a:ext cx="26" cy="2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14"/>
                </a:cxn>
                <a:cxn ang="0">
                  <a:pos x="13" y="19"/>
                </a:cxn>
                <a:cxn ang="0">
                  <a:pos x="24" y="21"/>
                </a:cxn>
                <a:cxn ang="0">
                  <a:pos x="26" y="18"/>
                </a:cxn>
                <a:cxn ang="0">
                  <a:pos x="26" y="13"/>
                </a:cxn>
                <a:cxn ang="0">
                  <a:pos x="19" y="8"/>
                </a:cxn>
                <a:cxn ang="0">
                  <a:pos x="0" y="0"/>
                </a:cxn>
              </a:cxnLst>
              <a:rect l="0" t="0" r="r" b="b"/>
              <a:pathLst>
                <a:path w="26" h="21">
                  <a:moveTo>
                    <a:pt x="0" y="0"/>
                  </a:moveTo>
                  <a:lnTo>
                    <a:pt x="7" y="14"/>
                  </a:lnTo>
                  <a:lnTo>
                    <a:pt x="13" y="19"/>
                  </a:lnTo>
                  <a:lnTo>
                    <a:pt x="24" y="21"/>
                  </a:lnTo>
                  <a:lnTo>
                    <a:pt x="26" y="18"/>
                  </a:lnTo>
                  <a:lnTo>
                    <a:pt x="26" y="13"/>
                  </a:lnTo>
                  <a:lnTo>
                    <a:pt x="19" y="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 cap="rnd">
              <a:solidFill>
                <a:srgbClr val="808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</p:grpSp>
      <p:grpSp>
        <p:nvGrpSpPr>
          <p:cNvPr id="143" name="Group 1037"/>
          <p:cNvGrpSpPr>
            <a:grpSpLocks/>
          </p:cNvGrpSpPr>
          <p:nvPr/>
        </p:nvGrpSpPr>
        <p:grpSpPr bwMode="auto">
          <a:xfrm>
            <a:off x="2978160" y="922319"/>
            <a:ext cx="627062" cy="628650"/>
            <a:chOff x="145" y="815"/>
            <a:chExt cx="395" cy="396"/>
          </a:xfrm>
          <a:solidFill>
            <a:srgbClr val="0066FF"/>
          </a:solidFill>
        </p:grpSpPr>
        <p:sp>
          <p:nvSpPr>
            <p:cNvPr id="181" name="Freeform 1038"/>
            <p:cNvSpPr>
              <a:spLocks/>
            </p:cNvSpPr>
            <p:nvPr/>
          </p:nvSpPr>
          <p:spPr bwMode="auto">
            <a:xfrm>
              <a:off x="145" y="815"/>
              <a:ext cx="395" cy="396"/>
            </a:xfrm>
            <a:custGeom>
              <a:avLst/>
              <a:gdLst/>
              <a:ahLst/>
              <a:cxnLst>
                <a:cxn ang="0">
                  <a:pos x="271" y="241"/>
                </a:cxn>
                <a:cxn ang="0">
                  <a:pos x="284" y="266"/>
                </a:cxn>
                <a:cxn ang="0">
                  <a:pos x="320" y="320"/>
                </a:cxn>
                <a:cxn ang="0">
                  <a:pos x="320" y="396"/>
                </a:cxn>
                <a:cxn ang="0">
                  <a:pos x="304" y="334"/>
                </a:cxn>
                <a:cxn ang="0">
                  <a:pos x="284" y="320"/>
                </a:cxn>
                <a:cxn ang="0">
                  <a:pos x="265" y="255"/>
                </a:cxn>
                <a:cxn ang="0">
                  <a:pos x="251" y="228"/>
                </a:cxn>
                <a:cxn ang="0">
                  <a:pos x="203" y="209"/>
                </a:cxn>
                <a:cxn ang="0">
                  <a:pos x="183" y="215"/>
                </a:cxn>
                <a:cxn ang="0">
                  <a:pos x="172" y="201"/>
                </a:cxn>
                <a:cxn ang="0">
                  <a:pos x="205" y="183"/>
                </a:cxn>
                <a:cxn ang="0">
                  <a:pos x="162" y="192"/>
                </a:cxn>
                <a:cxn ang="0">
                  <a:pos x="137" y="185"/>
                </a:cxn>
                <a:cxn ang="0">
                  <a:pos x="123" y="218"/>
                </a:cxn>
                <a:cxn ang="0">
                  <a:pos x="64" y="223"/>
                </a:cxn>
                <a:cxn ang="0">
                  <a:pos x="0" y="205"/>
                </a:cxn>
                <a:cxn ang="0">
                  <a:pos x="31" y="205"/>
                </a:cxn>
                <a:cxn ang="0">
                  <a:pos x="64" y="210"/>
                </a:cxn>
                <a:cxn ang="0">
                  <a:pos x="80" y="190"/>
                </a:cxn>
                <a:cxn ang="0">
                  <a:pos x="86" y="165"/>
                </a:cxn>
                <a:cxn ang="0">
                  <a:pos x="66" y="148"/>
                </a:cxn>
                <a:cxn ang="0">
                  <a:pos x="72" y="117"/>
                </a:cxn>
                <a:cxn ang="0">
                  <a:pos x="88" y="112"/>
                </a:cxn>
                <a:cxn ang="0">
                  <a:pos x="92" y="79"/>
                </a:cxn>
                <a:cxn ang="0">
                  <a:pos x="125" y="76"/>
                </a:cxn>
                <a:cxn ang="0">
                  <a:pos x="174" y="94"/>
                </a:cxn>
                <a:cxn ang="0">
                  <a:pos x="156" y="43"/>
                </a:cxn>
                <a:cxn ang="0">
                  <a:pos x="164" y="23"/>
                </a:cxn>
                <a:cxn ang="0">
                  <a:pos x="186" y="27"/>
                </a:cxn>
                <a:cxn ang="0">
                  <a:pos x="199" y="36"/>
                </a:cxn>
                <a:cxn ang="0">
                  <a:pos x="215" y="63"/>
                </a:cxn>
                <a:cxn ang="0">
                  <a:pos x="221" y="41"/>
                </a:cxn>
                <a:cxn ang="0">
                  <a:pos x="229" y="7"/>
                </a:cxn>
                <a:cxn ang="0">
                  <a:pos x="265" y="3"/>
                </a:cxn>
                <a:cxn ang="0">
                  <a:pos x="280" y="18"/>
                </a:cxn>
                <a:cxn ang="0">
                  <a:pos x="302" y="9"/>
                </a:cxn>
                <a:cxn ang="0">
                  <a:pos x="345" y="22"/>
                </a:cxn>
                <a:cxn ang="0">
                  <a:pos x="348" y="45"/>
                </a:cxn>
                <a:cxn ang="0">
                  <a:pos x="369" y="58"/>
                </a:cxn>
                <a:cxn ang="0">
                  <a:pos x="395" y="103"/>
                </a:cxn>
              </a:cxnLst>
              <a:rect l="0" t="0" r="r" b="b"/>
              <a:pathLst>
                <a:path w="395" h="396">
                  <a:moveTo>
                    <a:pt x="395" y="103"/>
                  </a:moveTo>
                  <a:lnTo>
                    <a:pt x="271" y="241"/>
                  </a:lnTo>
                  <a:lnTo>
                    <a:pt x="298" y="250"/>
                  </a:lnTo>
                  <a:lnTo>
                    <a:pt x="284" y="266"/>
                  </a:lnTo>
                  <a:lnTo>
                    <a:pt x="307" y="270"/>
                  </a:lnTo>
                  <a:lnTo>
                    <a:pt x="320" y="320"/>
                  </a:lnTo>
                  <a:lnTo>
                    <a:pt x="335" y="371"/>
                  </a:lnTo>
                  <a:lnTo>
                    <a:pt x="320" y="396"/>
                  </a:lnTo>
                  <a:lnTo>
                    <a:pt x="317" y="351"/>
                  </a:lnTo>
                  <a:lnTo>
                    <a:pt x="304" y="334"/>
                  </a:lnTo>
                  <a:lnTo>
                    <a:pt x="298" y="293"/>
                  </a:lnTo>
                  <a:lnTo>
                    <a:pt x="284" y="320"/>
                  </a:lnTo>
                  <a:lnTo>
                    <a:pt x="271" y="286"/>
                  </a:lnTo>
                  <a:lnTo>
                    <a:pt x="265" y="255"/>
                  </a:lnTo>
                  <a:lnTo>
                    <a:pt x="257" y="232"/>
                  </a:lnTo>
                  <a:lnTo>
                    <a:pt x="251" y="228"/>
                  </a:lnTo>
                  <a:lnTo>
                    <a:pt x="225" y="236"/>
                  </a:lnTo>
                  <a:lnTo>
                    <a:pt x="203" y="209"/>
                  </a:lnTo>
                  <a:lnTo>
                    <a:pt x="199" y="225"/>
                  </a:lnTo>
                  <a:lnTo>
                    <a:pt x="183" y="215"/>
                  </a:lnTo>
                  <a:lnTo>
                    <a:pt x="158" y="221"/>
                  </a:lnTo>
                  <a:lnTo>
                    <a:pt x="172" y="201"/>
                  </a:lnTo>
                  <a:lnTo>
                    <a:pt x="199" y="197"/>
                  </a:lnTo>
                  <a:lnTo>
                    <a:pt x="205" y="183"/>
                  </a:lnTo>
                  <a:lnTo>
                    <a:pt x="178" y="179"/>
                  </a:lnTo>
                  <a:lnTo>
                    <a:pt x="162" y="192"/>
                  </a:lnTo>
                  <a:lnTo>
                    <a:pt x="152" y="174"/>
                  </a:lnTo>
                  <a:lnTo>
                    <a:pt x="137" y="185"/>
                  </a:lnTo>
                  <a:lnTo>
                    <a:pt x="134" y="206"/>
                  </a:lnTo>
                  <a:lnTo>
                    <a:pt x="123" y="218"/>
                  </a:lnTo>
                  <a:lnTo>
                    <a:pt x="95" y="214"/>
                  </a:lnTo>
                  <a:lnTo>
                    <a:pt x="64" y="223"/>
                  </a:lnTo>
                  <a:lnTo>
                    <a:pt x="37" y="221"/>
                  </a:lnTo>
                  <a:lnTo>
                    <a:pt x="0" y="205"/>
                  </a:lnTo>
                  <a:lnTo>
                    <a:pt x="7" y="188"/>
                  </a:lnTo>
                  <a:lnTo>
                    <a:pt x="31" y="205"/>
                  </a:lnTo>
                  <a:lnTo>
                    <a:pt x="46" y="203"/>
                  </a:lnTo>
                  <a:lnTo>
                    <a:pt x="64" y="210"/>
                  </a:lnTo>
                  <a:lnTo>
                    <a:pt x="78" y="199"/>
                  </a:lnTo>
                  <a:lnTo>
                    <a:pt x="80" y="190"/>
                  </a:lnTo>
                  <a:lnTo>
                    <a:pt x="98" y="185"/>
                  </a:lnTo>
                  <a:lnTo>
                    <a:pt x="86" y="165"/>
                  </a:lnTo>
                  <a:lnTo>
                    <a:pt x="82" y="155"/>
                  </a:lnTo>
                  <a:lnTo>
                    <a:pt x="66" y="148"/>
                  </a:lnTo>
                  <a:lnTo>
                    <a:pt x="85" y="132"/>
                  </a:lnTo>
                  <a:lnTo>
                    <a:pt x="72" y="117"/>
                  </a:lnTo>
                  <a:lnTo>
                    <a:pt x="82" y="110"/>
                  </a:lnTo>
                  <a:lnTo>
                    <a:pt x="88" y="112"/>
                  </a:lnTo>
                  <a:lnTo>
                    <a:pt x="91" y="94"/>
                  </a:lnTo>
                  <a:lnTo>
                    <a:pt x="92" y="79"/>
                  </a:lnTo>
                  <a:lnTo>
                    <a:pt x="109" y="76"/>
                  </a:lnTo>
                  <a:lnTo>
                    <a:pt x="125" y="76"/>
                  </a:lnTo>
                  <a:lnTo>
                    <a:pt x="135" y="77"/>
                  </a:lnTo>
                  <a:lnTo>
                    <a:pt x="174" y="94"/>
                  </a:lnTo>
                  <a:lnTo>
                    <a:pt x="193" y="76"/>
                  </a:lnTo>
                  <a:lnTo>
                    <a:pt x="156" y="43"/>
                  </a:lnTo>
                  <a:lnTo>
                    <a:pt x="170" y="41"/>
                  </a:lnTo>
                  <a:lnTo>
                    <a:pt x="164" y="23"/>
                  </a:lnTo>
                  <a:lnTo>
                    <a:pt x="176" y="20"/>
                  </a:lnTo>
                  <a:lnTo>
                    <a:pt x="186" y="27"/>
                  </a:lnTo>
                  <a:lnTo>
                    <a:pt x="196" y="27"/>
                  </a:lnTo>
                  <a:lnTo>
                    <a:pt x="199" y="36"/>
                  </a:lnTo>
                  <a:lnTo>
                    <a:pt x="193" y="43"/>
                  </a:lnTo>
                  <a:lnTo>
                    <a:pt x="215" y="63"/>
                  </a:lnTo>
                  <a:lnTo>
                    <a:pt x="229" y="48"/>
                  </a:lnTo>
                  <a:lnTo>
                    <a:pt x="221" y="41"/>
                  </a:lnTo>
                  <a:lnTo>
                    <a:pt x="229" y="22"/>
                  </a:lnTo>
                  <a:lnTo>
                    <a:pt x="229" y="7"/>
                  </a:lnTo>
                  <a:lnTo>
                    <a:pt x="249" y="0"/>
                  </a:lnTo>
                  <a:lnTo>
                    <a:pt x="265" y="3"/>
                  </a:lnTo>
                  <a:lnTo>
                    <a:pt x="268" y="13"/>
                  </a:lnTo>
                  <a:lnTo>
                    <a:pt x="280" y="18"/>
                  </a:lnTo>
                  <a:lnTo>
                    <a:pt x="290" y="13"/>
                  </a:lnTo>
                  <a:lnTo>
                    <a:pt x="302" y="9"/>
                  </a:lnTo>
                  <a:lnTo>
                    <a:pt x="329" y="14"/>
                  </a:lnTo>
                  <a:lnTo>
                    <a:pt x="345" y="22"/>
                  </a:lnTo>
                  <a:lnTo>
                    <a:pt x="343" y="36"/>
                  </a:lnTo>
                  <a:lnTo>
                    <a:pt x="348" y="45"/>
                  </a:lnTo>
                  <a:lnTo>
                    <a:pt x="366" y="45"/>
                  </a:lnTo>
                  <a:lnTo>
                    <a:pt x="369" y="58"/>
                  </a:lnTo>
                  <a:lnTo>
                    <a:pt x="379" y="67"/>
                  </a:lnTo>
                  <a:lnTo>
                    <a:pt x="395" y="10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  <p:sp>
          <p:nvSpPr>
            <p:cNvPr id="182" name="Freeform 1039"/>
            <p:cNvSpPr>
              <a:spLocks/>
            </p:cNvSpPr>
            <p:nvPr/>
          </p:nvSpPr>
          <p:spPr bwMode="auto">
            <a:xfrm>
              <a:off x="145" y="815"/>
              <a:ext cx="395" cy="396"/>
            </a:xfrm>
            <a:custGeom>
              <a:avLst/>
              <a:gdLst/>
              <a:ahLst/>
              <a:cxnLst>
                <a:cxn ang="0">
                  <a:pos x="271" y="241"/>
                </a:cxn>
                <a:cxn ang="0">
                  <a:pos x="284" y="266"/>
                </a:cxn>
                <a:cxn ang="0">
                  <a:pos x="320" y="320"/>
                </a:cxn>
                <a:cxn ang="0">
                  <a:pos x="320" y="396"/>
                </a:cxn>
                <a:cxn ang="0">
                  <a:pos x="304" y="334"/>
                </a:cxn>
                <a:cxn ang="0">
                  <a:pos x="284" y="320"/>
                </a:cxn>
                <a:cxn ang="0">
                  <a:pos x="265" y="255"/>
                </a:cxn>
                <a:cxn ang="0">
                  <a:pos x="251" y="228"/>
                </a:cxn>
                <a:cxn ang="0">
                  <a:pos x="203" y="209"/>
                </a:cxn>
                <a:cxn ang="0">
                  <a:pos x="183" y="215"/>
                </a:cxn>
                <a:cxn ang="0">
                  <a:pos x="172" y="201"/>
                </a:cxn>
                <a:cxn ang="0">
                  <a:pos x="205" y="183"/>
                </a:cxn>
                <a:cxn ang="0">
                  <a:pos x="162" y="192"/>
                </a:cxn>
                <a:cxn ang="0">
                  <a:pos x="137" y="185"/>
                </a:cxn>
                <a:cxn ang="0">
                  <a:pos x="123" y="218"/>
                </a:cxn>
                <a:cxn ang="0">
                  <a:pos x="64" y="223"/>
                </a:cxn>
                <a:cxn ang="0">
                  <a:pos x="0" y="205"/>
                </a:cxn>
                <a:cxn ang="0">
                  <a:pos x="31" y="205"/>
                </a:cxn>
                <a:cxn ang="0">
                  <a:pos x="64" y="210"/>
                </a:cxn>
                <a:cxn ang="0">
                  <a:pos x="80" y="190"/>
                </a:cxn>
                <a:cxn ang="0">
                  <a:pos x="86" y="165"/>
                </a:cxn>
                <a:cxn ang="0">
                  <a:pos x="66" y="148"/>
                </a:cxn>
                <a:cxn ang="0">
                  <a:pos x="72" y="117"/>
                </a:cxn>
                <a:cxn ang="0">
                  <a:pos x="88" y="112"/>
                </a:cxn>
                <a:cxn ang="0">
                  <a:pos x="92" y="79"/>
                </a:cxn>
                <a:cxn ang="0">
                  <a:pos x="125" y="76"/>
                </a:cxn>
                <a:cxn ang="0">
                  <a:pos x="174" y="94"/>
                </a:cxn>
                <a:cxn ang="0">
                  <a:pos x="156" y="43"/>
                </a:cxn>
                <a:cxn ang="0">
                  <a:pos x="164" y="23"/>
                </a:cxn>
                <a:cxn ang="0">
                  <a:pos x="186" y="27"/>
                </a:cxn>
                <a:cxn ang="0">
                  <a:pos x="199" y="36"/>
                </a:cxn>
                <a:cxn ang="0">
                  <a:pos x="215" y="63"/>
                </a:cxn>
                <a:cxn ang="0">
                  <a:pos x="221" y="41"/>
                </a:cxn>
                <a:cxn ang="0">
                  <a:pos x="229" y="7"/>
                </a:cxn>
                <a:cxn ang="0">
                  <a:pos x="265" y="3"/>
                </a:cxn>
                <a:cxn ang="0">
                  <a:pos x="280" y="18"/>
                </a:cxn>
                <a:cxn ang="0">
                  <a:pos x="302" y="9"/>
                </a:cxn>
                <a:cxn ang="0">
                  <a:pos x="345" y="22"/>
                </a:cxn>
                <a:cxn ang="0">
                  <a:pos x="348" y="45"/>
                </a:cxn>
                <a:cxn ang="0">
                  <a:pos x="369" y="58"/>
                </a:cxn>
                <a:cxn ang="0">
                  <a:pos x="395" y="103"/>
                </a:cxn>
              </a:cxnLst>
              <a:rect l="0" t="0" r="r" b="b"/>
              <a:pathLst>
                <a:path w="395" h="396">
                  <a:moveTo>
                    <a:pt x="395" y="103"/>
                  </a:moveTo>
                  <a:lnTo>
                    <a:pt x="271" y="241"/>
                  </a:lnTo>
                  <a:lnTo>
                    <a:pt x="298" y="250"/>
                  </a:lnTo>
                  <a:lnTo>
                    <a:pt x="284" y="266"/>
                  </a:lnTo>
                  <a:lnTo>
                    <a:pt x="307" y="270"/>
                  </a:lnTo>
                  <a:lnTo>
                    <a:pt x="320" y="320"/>
                  </a:lnTo>
                  <a:lnTo>
                    <a:pt x="335" y="371"/>
                  </a:lnTo>
                  <a:lnTo>
                    <a:pt x="320" y="396"/>
                  </a:lnTo>
                  <a:lnTo>
                    <a:pt x="317" y="351"/>
                  </a:lnTo>
                  <a:lnTo>
                    <a:pt x="304" y="334"/>
                  </a:lnTo>
                  <a:lnTo>
                    <a:pt x="298" y="293"/>
                  </a:lnTo>
                  <a:lnTo>
                    <a:pt x="284" y="320"/>
                  </a:lnTo>
                  <a:lnTo>
                    <a:pt x="271" y="286"/>
                  </a:lnTo>
                  <a:lnTo>
                    <a:pt x="265" y="255"/>
                  </a:lnTo>
                  <a:lnTo>
                    <a:pt x="257" y="232"/>
                  </a:lnTo>
                  <a:lnTo>
                    <a:pt x="251" y="228"/>
                  </a:lnTo>
                  <a:lnTo>
                    <a:pt x="225" y="236"/>
                  </a:lnTo>
                  <a:lnTo>
                    <a:pt x="203" y="209"/>
                  </a:lnTo>
                  <a:lnTo>
                    <a:pt x="199" y="225"/>
                  </a:lnTo>
                  <a:lnTo>
                    <a:pt x="183" y="215"/>
                  </a:lnTo>
                  <a:lnTo>
                    <a:pt x="158" y="221"/>
                  </a:lnTo>
                  <a:lnTo>
                    <a:pt x="172" y="201"/>
                  </a:lnTo>
                  <a:lnTo>
                    <a:pt x="199" y="197"/>
                  </a:lnTo>
                  <a:lnTo>
                    <a:pt x="205" y="183"/>
                  </a:lnTo>
                  <a:lnTo>
                    <a:pt x="178" y="179"/>
                  </a:lnTo>
                  <a:lnTo>
                    <a:pt x="162" y="192"/>
                  </a:lnTo>
                  <a:lnTo>
                    <a:pt x="152" y="174"/>
                  </a:lnTo>
                  <a:lnTo>
                    <a:pt x="137" y="185"/>
                  </a:lnTo>
                  <a:lnTo>
                    <a:pt x="134" y="206"/>
                  </a:lnTo>
                  <a:lnTo>
                    <a:pt x="123" y="218"/>
                  </a:lnTo>
                  <a:lnTo>
                    <a:pt x="95" y="214"/>
                  </a:lnTo>
                  <a:lnTo>
                    <a:pt x="64" y="223"/>
                  </a:lnTo>
                  <a:lnTo>
                    <a:pt x="37" y="221"/>
                  </a:lnTo>
                  <a:lnTo>
                    <a:pt x="0" y="205"/>
                  </a:lnTo>
                  <a:lnTo>
                    <a:pt x="7" y="188"/>
                  </a:lnTo>
                  <a:lnTo>
                    <a:pt x="31" y="205"/>
                  </a:lnTo>
                  <a:lnTo>
                    <a:pt x="46" y="203"/>
                  </a:lnTo>
                  <a:lnTo>
                    <a:pt x="64" y="210"/>
                  </a:lnTo>
                  <a:lnTo>
                    <a:pt x="78" y="199"/>
                  </a:lnTo>
                  <a:lnTo>
                    <a:pt x="80" y="190"/>
                  </a:lnTo>
                  <a:lnTo>
                    <a:pt x="98" y="185"/>
                  </a:lnTo>
                  <a:lnTo>
                    <a:pt x="86" y="165"/>
                  </a:lnTo>
                  <a:lnTo>
                    <a:pt x="82" y="155"/>
                  </a:lnTo>
                  <a:lnTo>
                    <a:pt x="66" y="148"/>
                  </a:lnTo>
                  <a:lnTo>
                    <a:pt x="85" y="132"/>
                  </a:lnTo>
                  <a:lnTo>
                    <a:pt x="72" y="117"/>
                  </a:lnTo>
                  <a:lnTo>
                    <a:pt x="82" y="110"/>
                  </a:lnTo>
                  <a:lnTo>
                    <a:pt x="88" y="112"/>
                  </a:lnTo>
                  <a:lnTo>
                    <a:pt x="91" y="94"/>
                  </a:lnTo>
                  <a:lnTo>
                    <a:pt x="92" y="79"/>
                  </a:lnTo>
                  <a:lnTo>
                    <a:pt x="109" y="76"/>
                  </a:lnTo>
                  <a:lnTo>
                    <a:pt x="125" y="76"/>
                  </a:lnTo>
                  <a:lnTo>
                    <a:pt x="135" y="77"/>
                  </a:lnTo>
                  <a:lnTo>
                    <a:pt x="174" y="94"/>
                  </a:lnTo>
                  <a:lnTo>
                    <a:pt x="193" y="76"/>
                  </a:lnTo>
                  <a:lnTo>
                    <a:pt x="156" y="43"/>
                  </a:lnTo>
                  <a:lnTo>
                    <a:pt x="170" y="41"/>
                  </a:lnTo>
                  <a:lnTo>
                    <a:pt x="164" y="23"/>
                  </a:lnTo>
                  <a:lnTo>
                    <a:pt x="176" y="20"/>
                  </a:lnTo>
                  <a:lnTo>
                    <a:pt x="186" y="27"/>
                  </a:lnTo>
                  <a:lnTo>
                    <a:pt x="196" y="27"/>
                  </a:lnTo>
                  <a:lnTo>
                    <a:pt x="199" y="36"/>
                  </a:lnTo>
                  <a:lnTo>
                    <a:pt x="193" y="43"/>
                  </a:lnTo>
                  <a:lnTo>
                    <a:pt x="215" y="63"/>
                  </a:lnTo>
                  <a:lnTo>
                    <a:pt x="229" y="48"/>
                  </a:lnTo>
                  <a:lnTo>
                    <a:pt x="221" y="41"/>
                  </a:lnTo>
                  <a:lnTo>
                    <a:pt x="229" y="22"/>
                  </a:lnTo>
                  <a:lnTo>
                    <a:pt x="229" y="7"/>
                  </a:lnTo>
                  <a:lnTo>
                    <a:pt x="249" y="0"/>
                  </a:lnTo>
                  <a:lnTo>
                    <a:pt x="265" y="3"/>
                  </a:lnTo>
                  <a:lnTo>
                    <a:pt x="268" y="13"/>
                  </a:lnTo>
                  <a:lnTo>
                    <a:pt x="280" y="18"/>
                  </a:lnTo>
                  <a:lnTo>
                    <a:pt x="290" y="13"/>
                  </a:lnTo>
                  <a:lnTo>
                    <a:pt x="302" y="9"/>
                  </a:lnTo>
                  <a:lnTo>
                    <a:pt x="329" y="14"/>
                  </a:lnTo>
                  <a:lnTo>
                    <a:pt x="345" y="22"/>
                  </a:lnTo>
                  <a:lnTo>
                    <a:pt x="343" y="36"/>
                  </a:lnTo>
                  <a:lnTo>
                    <a:pt x="348" y="45"/>
                  </a:lnTo>
                  <a:lnTo>
                    <a:pt x="366" y="45"/>
                  </a:lnTo>
                  <a:lnTo>
                    <a:pt x="369" y="58"/>
                  </a:lnTo>
                  <a:lnTo>
                    <a:pt x="379" y="67"/>
                  </a:lnTo>
                  <a:lnTo>
                    <a:pt x="395" y="103"/>
                  </a:lnTo>
                  <a:close/>
                </a:path>
              </a:pathLst>
            </a:custGeom>
            <a:grpFill/>
            <a:ln w="9525" cap="rnd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</p:grpSp>
      <p:grpSp>
        <p:nvGrpSpPr>
          <p:cNvPr id="146" name="Group 1040"/>
          <p:cNvGrpSpPr>
            <a:grpSpLocks/>
          </p:cNvGrpSpPr>
          <p:nvPr/>
        </p:nvGrpSpPr>
        <p:grpSpPr bwMode="auto">
          <a:xfrm>
            <a:off x="3097223" y="1295384"/>
            <a:ext cx="42863" cy="26987"/>
            <a:chOff x="220" y="1050"/>
            <a:chExt cx="27" cy="17"/>
          </a:xfrm>
          <a:solidFill>
            <a:srgbClr val="0066FF"/>
          </a:solidFill>
        </p:grpSpPr>
        <p:sp>
          <p:nvSpPr>
            <p:cNvPr id="184" name="Freeform 1041"/>
            <p:cNvSpPr>
              <a:spLocks/>
            </p:cNvSpPr>
            <p:nvPr/>
          </p:nvSpPr>
          <p:spPr bwMode="auto">
            <a:xfrm>
              <a:off x="220" y="1050"/>
              <a:ext cx="27" cy="17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12"/>
                </a:cxn>
                <a:cxn ang="0">
                  <a:pos x="5" y="17"/>
                </a:cxn>
                <a:cxn ang="0">
                  <a:pos x="14" y="17"/>
                </a:cxn>
                <a:cxn ang="0">
                  <a:pos x="27" y="7"/>
                </a:cxn>
                <a:cxn ang="0">
                  <a:pos x="13" y="0"/>
                </a:cxn>
                <a:cxn ang="0">
                  <a:pos x="1" y="0"/>
                </a:cxn>
              </a:cxnLst>
              <a:rect l="0" t="0" r="r" b="b"/>
              <a:pathLst>
                <a:path w="27" h="17">
                  <a:moveTo>
                    <a:pt x="1" y="0"/>
                  </a:moveTo>
                  <a:lnTo>
                    <a:pt x="0" y="12"/>
                  </a:lnTo>
                  <a:lnTo>
                    <a:pt x="5" y="17"/>
                  </a:lnTo>
                  <a:lnTo>
                    <a:pt x="14" y="17"/>
                  </a:lnTo>
                  <a:lnTo>
                    <a:pt x="27" y="7"/>
                  </a:lnTo>
                  <a:lnTo>
                    <a:pt x="13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  <p:sp>
          <p:nvSpPr>
            <p:cNvPr id="185" name="Freeform 1042"/>
            <p:cNvSpPr>
              <a:spLocks/>
            </p:cNvSpPr>
            <p:nvPr/>
          </p:nvSpPr>
          <p:spPr bwMode="auto">
            <a:xfrm>
              <a:off x="220" y="1050"/>
              <a:ext cx="27" cy="17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12"/>
                </a:cxn>
                <a:cxn ang="0">
                  <a:pos x="5" y="17"/>
                </a:cxn>
                <a:cxn ang="0">
                  <a:pos x="14" y="17"/>
                </a:cxn>
                <a:cxn ang="0">
                  <a:pos x="27" y="7"/>
                </a:cxn>
                <a:cxn ang="0">
                  <a:pos x="13" y="0"/>
                </a:cxn>
                <a:cxn ang="0">
                  <a:pos x="1" y="0"/>
                </a:cxn>
              </a:cxnLst>
              <a:rect l="0" t="0" r="r" b="b"/>
              <a:pathLst>
                <a:path w="27" h="17">
                  <a:moveTo>
                    <a:pt x="1" y="0"/>
                  </a:moveTo>
                  <a:lnTo>
                    <a:pt x="0" y="12"/>
                  </a:lnTo>
                  <a:lnTo>
                    <a:pt x="5" y="17"/>
                  </a:lnTo>
                  <a:lnTo>
                    <a:pt x="14" y="17"/>
                  </a:lnTo>
                  <a:lnTo>
                    <a:pt x="27" y="7"/>
                  </a:lnTo>
                  <a:lnTo>
                    <a:pt x="13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9525" cap="rnd">
              <a:solidFill>
                <a:srgbClr val="808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</p:grpSp>
      <p:grpSp>
        <p:nvGrpSpPr>
          <p:cNvPr id="147" name="Group 1043"/>
          <p:cNvGrpSpPr>
            <a:grpSpLocks/>
          </p:cNvGrpSpPr>
          <p:nvPr/>
        </p:nvGrpSpPr>
        <p:grpSpPr bwMode="auto">
          <a:xfrm>
            <a:off x="2903547" y="1219182"/>
            <a:ext cx="38100" cy="12700"/>
            <a:chOff x="98" y="1002"/>
            <a:chExt cx="24" cy="8"/>
          </a:xfrm>
          <a:solidFill>
            <a:srgbClr val="0066FF"/>
          </a:solidFill>
        </p:grpSpPr>
        <p:sp>
          <p:nvSpPr>
            <p:cNvPr id="187" name="Freeform 1044"/>
            <p:cNvSpPr>
              <a:spLocks/>
            </p:cNvSpPr>
            <p:nvPr/>
          </p:nvSpPr>
          <p:spPr bwMode="auto">
            <a:xfrm>
              <a:off x="98" y="1002"/>
              <a:ext cx="24" cy="8"/>
            </a:xfrm>
            <a:custGeom>
              <a:avLst/>
              <a:gdLst/>
              <a:ahLst/>
              <a:cxnLst>
                <a:cxn ang="0">
                  <a:pos x="2" y="1"/>
                </a:cxn>
                <a:cxn ang="0">
                  <a:pos x="8" y="0"/>
                </a:cxn>
                <a:cxn ang="0">
                  <a:pos x="13" y="0"/>
                </a:cxn>
                <a:cxn ang="0">
                  <a:pos x="19" y="1"/>
                </a:cxn>
                <a:cxn ang="0">
                  <a:pos x="21" y="4"/>
                </a:cxn>
                <a:cxn ang="0">
                  <a:pos x="24" y="6"/>
                </a:cxn>
                <a:cxn ang="0">
                  <a:pos x="21" y="8"/>
                </a:cxn>
                <a:cxn ang="0">
                  <a:pos x="15" y="8"/>
                </a:cxn>
                <a:cxn ang="0">
                  <a:pos x="4" y="7"/>
                </a:cxn>
                <a:cxn ang="0">
                  <a:pos x="0" y="4"/>
                </a:cxn>
                <a:cxn ang="0">
                  <a:pos x="2" y="1"/>
                </a:cxn>
              </a:cxnLst>
              <a:rect l="0" t="0" r="r" b="b"/>
              <a:pathLst>
                <a:path w="24" h="8">
                  <a:moveTo>
                    <a:pt x="2" y="1"/>
                  </a:moveTo>
                  <a:lnTo>
                    <a:pt x="8" y="0"/>
                  </a:lnTo>
                  <a:lnTo>
                    <a:pt x="13" y="0"/>
                  </a:lnTo>
                  <a:lnTo>
                    <a:pt x="19" y="1"/>
                  </a:lnTo>
                  <a:lnTo>
                    <a:pt x="21" y="4"/>
                  </a:lnTo>
                  <a:lnTo>
                    <a:pt x="24" y="6"/>
                  </a:lnTo>
                  <a:lnTo>
                    <a:pt x="21" y="8"/>
                  </a:lnTo>
                  <a:lnTo>
                    <a:pt x="15" y="8"/>
                  </a:lnTo>
                  <a:lnTo>
                    <a:pt x="4" y="7"/>
                  </a:lnTo>
                  <a:lnTo>
                    <a:pt x="0" y="4"/>
                  </a:lnTo>
                  <a:lnTo>
                    <a:pt x="2" y="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  <p:sp>
          <p:nvSpPr>
            <p:cNvPr id="188" name="Freeform 1045"/>
            <p:cNvSpPr>
              <a:spLocks/>
            </p:cNvSpPr>
            <p:nvPr/>
          </p:nvSpPr>
          <p:spPr bwMode="auto">
            <a:xfrm>
              <a:off x="98" y="1002"/>
              <a:ext cx="24" cy="8"/>
            </a:xfrm>
            <a:custGeom>
              <a:avLst/>
              <a:gdLst/>
              <a:ahLst/>
              <a:cxnLst>
                <a:cxn ang="0">
                  <a:pos x="2" y="1"/>
                </a:cxn>
                <a:cxn ang="0">
                  <a:pos x="8" y="0"/>
                </a:cxn>
                <a:cxn ang="0">
                  <a:pos x="13" y="0"/>
                </a:cxn>
                <a:cxn ang="0">
                  <a:pos x="19" y="1"/>
                </a:cxn>
                <a:cxn ang="0">
                  <a:pos x="21" y="4"/>
                </a:cxn>
                <a:cxn ang="0">
                  <a:pos x="24" y="6"/>
                </a:cxn>
                <a:cxn ang="0">
                  <a:pos x="21" y="8"/>
                </a:cxn>
                <a:cxn ang="0">
                  <a:pos x="15" y="8"/>
                </a:cxn>
                <a:cxn ang="0">
                  <a:pos x="4" y="7"/>
                </a:cxn>
                <a:cxn ang="0">
                  <a:pos x="0" y="4"/>
                </a:cxn>
                <a:cxn ang="0">
                  <a:pos x="2" y="1"/>
                </a:cxn>
              </a:cxnLst>
              <a:rect l="0" t="0" r="r" b="b"/>
              <a:pathLst>
                <a:path w="24" h="8">
                  <a:moveTo>
                    <a:pt x="2" y="1"/>
                  </a:moveTo>
                  <a:lnTo>
                    <a:pt x="8" y="0"/>
                  </a:lnTo>
                  <a:lnTo>
                    <a:pt x="13" y="0"/>
                  </a:lnTo>
                  <a:lnTo>
                    <a:pt x="19" y="1"/>
                  </a:lnTo>
                  <a:lnTo>
                    <a:pt x="21" y="4"/>
                  </a:lnTo>
                  <a:lnTo>
                    <a:pt x="24" y="6"/>
                  </a:lnTo>
                  <a:lnTo>
                    <a:pt x="21" y="8"/>
                  </a:lnTo>
                  <a:lnTo>
                    <a:pt x="15" y="8"/>
                  </a:lnTo>
                  <a:lnTo>
                    <a:pt x="4" y="7"/>
                  </a:lnTo>
                  <a:lnTo>
                    <a:pt x="0" y="4"/>
                  </a:lnTo>
                  <a:lnTo>
                    <a:pt x="2" y="1"/>
                  </a:lnTo>
                  <a:close/>
                </a:path>
              </a:pathLst>
            </a:custGeom>
            <a:grpFill/>
            <a:ln w="9525" cap="rnd">
              <a:solidFill>
                <a:srgbClr val="808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</p:grpSp>
      <p:grpSp>
        <p:nvGrpSpPr>
          <p:cNvPr id="148" name="Group 1046"/>
          <p:cNvGrpSpPr>
            <a:grpSpLocks/>
          </p:cNvGrpSpPr>
          <p:nvPr/>
        </p:nvGrpSpPr>
        <p:grpSpPr bwMode="auto">
          <a:xfrm>
            <a:off x="3041661" y="1084244"/>
            <a:ext cx="20637" cy="20638"/>
            <a:chOff x="185" y="917"/>
            <a:chExt cx="13" cy="13"/>
          </a:xfrm>
          <a:solidFill>
            <a:srgbClr val="0066FF"/>
          </a:solidFill>
        </p:grpSpPr>
        <p:sp>
          <p:nvSpPr>
            <p:cNvPr id="190" name="Freeform 1047"/>
            <p:cNvSpPr>
              <a:spLocks/>
            </p:cNvSpPr>
            <p:nvPr/>
          </p:nvSpPr>
          <p:spPr bwMode="auto">
            <a:xfrm>
              <a:off x="185" y="917"/>
              <a:ext cx="13" cy="13"/>
            </a:xfrm>
            <a:custGeom>
              <a:avLst/>
              <a:gdLst/>
              <a:ahLst/>
              <a:cxnLst>
                <a:cxn ang="0">
                  <a:pos x="11" y="3"/>
                </a:cxn>
                <a:cxn ang="0">
                  <a:pos x="8" y="2"/>
                </a:cxn>
                <a:cxn ang="0">
                  <a:pos x="6" y="1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1" y="9"/>
                </a:cxn>
                <a:cxn ang="0">
                  <a:pos x="6" y="13"/>
                </a:cxn>
                <a:cxn ang="0">
                  <a:pos x="9" y="13"/>
                </a:cxn>
                <a:cxn ang="0">
                  <a:pos x="12" y="9"/>
                </a:cxn>
                <a:cxn ang="0">
                  <a:pos x="13" y="7"/>
                </a:cxn>
                <a:cxn ang="0">
                  <a:pos x="11" y="3"/>
                </a:cxn>
              </a:cxnLst>
              <a:rect l="0" t="0" r="r" b="b"/>
              <a:pathLst>
                <a:path w="13" h="13">
                  <a:moveTo>
                    <a:pt x="11" y="3"/>
                  </a:moveTo>
                  <a:lnTo>
                    <a:pt x="8" y="2"/>
                  </a:lnTo>
                  <a:lnTo>
                    <a:pt x="6" y="1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4"/>
                  </a:lnTo>
                  <a:lnTo>
                    <a:pt x="1" y="9"/>
                  </a:lnTo>
                  <a:lnTo>
                    <a:pt x="6" y="13"/>
                  </a:lnTo>
                  <a:lnTo>
                    <a:pt x="9" y="13"/>
                  </a:lnTo>
                  <a:lnTo>
                    <a:pt x="12" y="9"/>
                  </a:lnTo>
                  <a:lnTo>
                    <a:pt x="13" y="7"/>
                  </a:lnTo>
                  <a:lnTo>
                    <a:pt x="11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  <p:sp>
          <p:nvSpPr>
            <p:cNvPr id="191" name="Freeform 1048"/>
            <p:cNvSpPr>
              <a:spLocks/>
            </p:cNvSpPr>
            <p:nvPr/>
          </p:nvSpPr>
          <p:spPr bwMode="auto">
            <a:xfrm>
              <a:off x="185" y="917"/>
              <a:ext cx="13" cy="13"/>
            </a:xfrm>
            <a:custGeom>
              <a:avLst/>
              <a:gdLst/>
              <a:ahLst/>
              <a:cxnLst>
                <a:cxn ang="0">
                  <a:pos x="11" y="3"/>
                </a:cxn>
                <a:cxn ang="0">
                  <a:pos x="8" y="2"/>
                </a:cxn>
                <a:cxn ang="0">
                  <a:pos x="6" y="1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1" y="9"/>
                </a:cxn>
                <a:cxn ang="0">
                  <a:pos x="6" y="13"/>
                </a:cxn>
                <a:cxn ang="0">
                  <a:pos x="9" y="13"/>
                </a:cxn>
                <a:cxn ang="0">
                  <a:pos x="12" y="9"/>
                </a:cxn>
                <a:cxn ang="0">
                  <a:pos x="13" y="7"/>
                </a:cxn>
                <a:cxn ang="0">
                  <a:pos x="11" y="3"/>
                </a:cxn>
              </a:cxnLst>
              <a:rect l="0" t="0" r="r" b="b"/>
              <a:pathLst>
                <a:path w="13" h="13">
                  <a:moveTo>
                    <a:pt x="11" y="3"/>
                  </a:moveTo>
                  <a:lnTo>
                    <a:pt x="8" y="2"/>
                  </a:lnTo>
                  <a:lnTo>
                    <a:pt x="6" y="1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4"/>
                  </a:lnTo>
                  <a:lnTo>
                    <a:pt x="1" y="9"/>
                  </a:lnTo>
                  <a:lnTo>
                    <a:pt x="6" y="13"/>
                  </a:lnTo>
                  <a:lnTo>
                    <a:pt x="9" y="13"/>
                  </a:lnTo>
                  <a:lnTo>
                    <a:pt x="12" y="9"/>
                  </a:lnTo>
                  <a:lnTo>
                    <a:pt x="13" y="7"/>
                  </a:lnTo>
                  <a:lnTo>
                    <a:pt x="11" y="3"/>
                  </a:lnTo>
                  <a:close/>
                </a:path>
              </a:pathLst>
            </a:custGeom>
            <a:grpFill/>
            <a:ln w="9525" cap="rnd">
              <a:solidFill>
                <a:srgbClr val="808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</p:grpSp>
      <p:grpSp>
        <p:nvGrpSpPr>
          <p:cNvPr id="149" name="Group 1049"/>
          <p:cNvGrpSpPr>
            <a:grpSpLocks/>
          </p:cNvGrpSpPr>
          <p:nvPr/>
        </p:nvGrpSpPr>
        <p:grpSpPr bwMode="auto">
          <a:xfrm>
            <a:off x="3078173" y="973119"/>
            <a:ext cx="41275" cy="33338"/>
            <a:chOff x="208" y="847"/>
            <a:chExt cx="26" cy="21"/>
          </a:xfrm>
          <a:solidFill>
            <a:srgbClr val="0066FF"/>
          </a:solidFill>
        </p:grpSpPr>
        <p:sp>
          <p:nvSpPr>
            <p:cNvPr id="193" name="Freeform 1050"/>
            <p:cNvSpPr>
              <a:spLocks/>
            </p:cNvSpPr>
            <p:nvPr/>
          </p:nvSpPr>
          <p:spPr bwMode="auto">
            <a:xfrm>
              <a:off x="208" y="847"/>
              <a:ext cx="26" cy="2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14"/>
                </a:cxn>
                <a:cxn ang="0">
                  <a:pos x="13" y="19"/>
                </a:cxn>
                <a:cxn ang="0">
                  <a:pos x="24" y="21"/>
                </a:cxn>
                <a:cxn ang="0">
                  <a:pos x="26" y="18"/>
                </a:cxn>
                <a:cxn ang="0">
                  <a:pos x="26" y="13"/>
                </a:cxn>
                <a:cxn ang="0">
                  <a:pos x="19" y="8"/>
                </a:cxn>
                <a:cxn ang="0">
                  <a:pos x="0" y="0"/>
                </a:cxn>
              </a:cxnLst>
              <a:rect l="0" t="0" r="r" b="b"/>
              <a:pathLst>
                <a:path w="26" h="21">
                  <a:moveTo>
                    <a:pt x="0" y="0"/>
                  </a:moveTo>
                  <a:lnTo>
                    <a:pt x="7" y="14"/>
                  </a:lnTo>
                  <a:lnTo>
                    <a:pt x="13" y="19"/>
                  </a:lnTo>
                  <a:lnTo>
                    <a:pt x="24" y="21"/>
                  </a:lnTo>
                  <a:lnTo>
                    <a:pt x="26" y="18"/>
                  </a:lnTo>
                  <a:lnTo>
                    <a:pt x="26" y="13"/>
                  </a:lnTo>
                  <a:lnTo>
                    <a:pt x="19" y="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  <p:sp>
          <p:nvSpPr>
            <p:cNvPr id="194" name="Freeform 1051"/>
            <p:cNvSpPr>
              <a:spLocks/>
            </p:cNvSpPr>
            <p:nvPr/>
          </p:nvSpPr>
          <p:spPr bwMode="auto">
            <a:xfrm>
              <a:off x="208" y="847"/>
              <a:ext cx="26" cy="2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14"/>
                </a:cxn>
                <a:cxn ang="0">
                  <a:pos x="13" y="19"/>
                </a:cxn>
                <a:cxn ang="0">
                  <a:pos x="24" y="21"/>
                </a:cxn>
                <a:cxn ang="0">
                  <a:pos x="26" y="18"/>
                </a:cxn>
                <a:cxn ang="0">
                  <a:pos x="26" y="13"/>
                </a:cxn>
                <a:cxn ang="0">
                  <a:pos x="19" y="8"/>
                </a:cxn>
                <a:cxn ang="0">
                  <a:pos x="0" y="0"/>
                </a:cxn>
              </a:cxnLst>
              <a:rect l="0" t="0" r="r" b="b"/>
              <a:pathLst>
                <a:path w="26" h="21">
                  <a:moveTo>
                    <a:pt x="0" y="0"/>
                  </a:moveTo>
                  <a:lnTo>
                    <a:pt x="7" y="14"/>
                  </a:lnTo>
                  <a:lnTo>
                    <a:pt x="13" y="19"/>
                  </a:lnTo>
                  <a:lnTo>
                    <a:pt x="24" y="21"/>
                  </a:lnTo>
                  <a:lnTo>
                    <a:pt x="26" y="18"/>
                  </a:lnTo>
                  <a:lnTo>
                    <a:pt x="26" y="13"/>
                  </a:lnTo>
                  <a:lnTo>
                    <a:pt x="19" y="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 cap="rnd">
              <a:solidFill>
                <a:srgbClr val="808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</p:grpSp>
      <p:grpSp>
        <p:nvGrpSpPr>
          <p:cNvPr id="150" name="Group 1052"/>
          <p:cNvGrpSpPr>
            <a:grpSpLocks/>
          </p:cNvGrpSpPr>
          <p:nvPr/>
        </p:nvGrpSpPr>
        <p:grpSpPr bwMode="auto">
          <a:xfrm>
            <a:off x="3409960" y="785794"/>
            <a:ext cx="1766887" cy="1193800"/>
            <a:chOff x="417" y="729"/>
            <a:chExt cx="1113" cy="752"/>
          </a:xfrm>
          <a:solidFill>
            <a:srgbClr val="0066FF"/>
          </a:solidFill>
        </p:grpSpPr>
        <p:grpSp>
          <p:nvGrpSpPr>
            <p:cNvPr id="151" name="Group 1053"/>
            <p:cNvGrpSpPr>
              <a:grpSpLocks/>
            </p:cNvGrpSpPr>
            <p:nvPr/>
          </p:nvGrpSpPr>
          <p:grpSpPr bwMode="auto">
            <a:xfrm>
              <a:off x="842" y="877"/>
              <a:ext cx="28" cy="13"/>
              <a:chOff x="842" y="877"/>
              <a:chExt cx="28" cy="13"/>
            </a:xfrm>
            <a:grpFill/>
          </p:grpSpPr>
          <p:sp>
            <p:nvSpPr>
              <p:cNvPr id="247" name="Freeform 1054"/>
              <p:cNvSpPr>
                <a:spLocks/>
              </p:cNvSpPr>
              <p:nvPr/>
            </p:nvSpPr>
            <p:spPr bwMode="auto">
              <a:xfrm>
                <a:off x="842" y="877"/>
                <a:ext cx="28" cy="13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28" y="8"/>
                  </a:cxn>
                  <a:cxn ang="0">
                    <a:pos x="23" y="13"/>
                  </a:cxn>
                  <a:cxn ang="0">
                    <a:pos x="0" y="12"/>
                  </a:cxn>
                  <a:cxn ang="0">
                    <a:pos x="14" y="0"/>
                  </a:cxn>
                </a:cxnLst>
                <a:rect l="0" t="0" r="r" b="b"/>
                <a:pathLst>
                  <a:path w="28" h="13">
                    <a:moveTo>
                      <a:pt x="14" y="0"/>
                    </a:moveTo>
                    <a:lnTo>
                      <a:pt x="28" y="8"/>
                    </a:lnTo>
                    <a:lnTo>
                      <a:pt x="23" y="13"/>
                    </a:lnTo>
                    <a:lnTo>
                      <a:pt x="0" y="12"/>
                    </a:lnTo>
                    <a:lnTo>
                      <a:pt x="14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 sz="1100">
                  <a:solidFill>
                    <a:srgbClr val="000066"/>
                  </a:solidFill>
                  <a:latin typeface="Trebuchet MS" pitchFamily="34" charset="0"/>
                </a:endParaRPr>
              </a:p>
            </p:txBody>
          </p:sp>
          <p:sp>
            <p:nvSpPr>
              <p:cNvPr id="248" name="Freeform 1055"/>
              <p:cNvSpPr>
                <a:spLocks/>
              </p:cNvSpPr>
              <p:nvPr/>
            </p:nvSpPr>
            <p:spPr bwMode="auto">
              <a:xfrm>
                <a:off x="842" y="877"/>
                <a:ext cx="28" cy="13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28" y="8"/>
                  </a:cxn>
                  <a:cxn ang="0">
                    <a:pos x="23" y="13"/>
                  </a:cxn>
                  <a:cxn ang="0">
                    <a:pos x="0" y="12"/>
                  </a:cxn>
                  <a:cxn ang="0">
                    <a:pos x="14" y="0"/>
                  </a:cxn>
                </a:cxnLst>
                <a:rect l="0" t="0" r="r" b="b"/>
                <a:pathLst>
                  <a:path w="28" h="13">
                    <a:moveTo>
                      <a:pt x="14" y="0"/>
                    </a:moveTo>
                    <a:lnTo>
                      <a:pt x="28" y="8"/>
                    </a:lnTo>
                    <a:lnTo>
                      <a:pt x="23" y="13"/>
                    </a:lnTo>
                    <a:lnTo>
                      <a:pt x="0" y="12"/>
                    </a:lnTo>
                    <a:lnTo>
                      <a:pt x="14" y="0"/>
                    </a:lnTo>
                    <a:close/>
                  </a:path>
                </a:pathLst>
              </a:custGeom>
              <a:grpFill/>
              <a:ln w="9525" cap="rnd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 sz="1100">
                  <a:solidFill>
                    <a:srgbClr val="000066"/>
                  </a:solidFill>
                  <a:latin typeface="Trebuchet MS" pitchFamily="34" charset="0"/>
                </a:endParaRPr>
              </a:p>
            </p:txBody>
          </p:sp>
        </p:grpSp>
        <p:grpSp>
          <p:nvGrpSpPr>
            <p:cNvPr id="162" name="Group 1056"/>
            <p:cNvGrpSpPr>
              <a:grpSpLocks/>
            </p:cNvGrpSpPr>
            <p:nvPr/>
          </p:nvGrpSpPr>
          <p:grpSpPr bwMode="auto">
            <a:xfrm>
              <a:off x="417" y="729"/>
              <a:ext cx="1113" cy="752"/>
              <a:chOff x="417" y="729"/>
              <a:chExt cx="1113" cy="752"/>
            </a:xfrm>
            <a:grpFill/>
          </p:grpSpPr>
          <p:grpSp>
            <p:nvGrpSpPr>
              <p:cNvPr id="165" name="Group 1057"/>
              <p:cNvGrpSpPr>
                <a:grpSpLocks/>
              </p:cNvGrpSpPr>
              <p:nvPr/>
            </p:nvGrpSpPr>
            <p:grpSpPr bwMode="auto">
              <a:xfrm>
                <a:off x="865" y="858"/>
                <a:ext cx="109" cy="38"/>
                <a:chOff x="865" y="858"/>
                <a:chExt cx="109" cy="38"/>
              </a:xfrm>
              <a:grpFill/>
            </p:grpSpPr>
            <p:sp>
              <p:nvSpPr>
                <p:cNvPr id="245" name="Freeform 1058"/>
                <p:cNvSpPr>
                  <a:spLocks/>
                </p:cNvSpPr>
                <p:nvPr/>
              </p:nvSpPr>
              <p:spPr bwMode="auto">
                <a:xfrm>
                  <a:off x="865" y="858"/>
                  <a:ext cx="109" cy="38"/>
                </a:xfrm>
                <a:custGeom>
                  <a:avLst/>
                  <a:gdLst/>
                  <a:ahLst/>
                  <a:cxnLst>
                    <a:cxn ang="0">
                      <a:pos x="109" y="5"/>
                    </a:cxn>
                    <a:cxn ang="0">
                      <a:pos x="91" y="1"/>
                    </a:cxn>
                    <a:cxn ang="0">
                      <a:pos x="64" y="13"/>
                    </a:cxn>
                    <a:cxn ang="0">
                      <a:pos x="36" y="14"/>
                    </a:cxn>
                    <a:cxn ang="0">
                      <a:pos x="20" y="11"/>
                    </a:cxn>
                    <a:cxn ang="0">
                      <a:pos x="12" y="0"/>
                    </a:cxn>
                    <a:cxn ang="0">
                      <a:pos x="6" y="1"/>
                    </a:cxn>
                    <a:cxn ang="0">
                      <a:pos x="0" y="5"/>
                    </a:cxn>
                    <a:cxn ang="0">
                      <a:pos x="2" y="12"/>
                    </a:cxn>
                    <a:cxn ang="0">
                      <a:pos x="16" y="22"/>
                    </a:cxn>
                    <a:cxn ang="0">
                      <a:pos x="33" y="34"/>
                    </a:cxn>
                    <a:cxn ang="0">
                      <a:pos x="56" y="38"/>
                    </a:cxn>
                    <a:cxn ang="0">
                      <a:pos x="75" y="31"/>
                    </a:cxn>
                    <a:cxn ang="0">
                      <a:pos x="102" y="17"/>
                    </a:cxn>
                    <a:cxn ang="0">
                      <a:pos x="109" y="5"/>
                    </a:cxn>
                  </a:cxnLst>
                  <a:rect l="0" t="0" r="r" b="b"/>
                  <a:pathLst>
                    <a:path w="109" h="38">
                      <a:moveTo>
                        <a:pt x="109" y="5"/>
                      </a:moveTo>
                      <a:lnTo>
                        <a:pt x="91" y="1"/>
                      </a:lnTo>
                      <a:lnTo>
                        <a:pt x="64" y="13"/>
                      </a:lnTo>
                      <a:lnTo>
                        <a:pt x="36" y="14"/>
                      </a:lnTo>
                      <a:lnTo>
                        <a:pt x="20" y="11"/>
                      </a:lnTo>
                      <a:lnTo>
                        <a:pt x="12" y="0"/>
                      </a:lnTo>
                      <a:lnTo>
                        <a:pt x="6" y="1"/>
                      </a:lnTo>
                      <a:lnTo>
                        <a:pt x="0" y="5"/>
                      </a:lnTo>
                      <a:lnTo>
                        <a:pt x="2" y="12"/>
                      </a:lnTo>
                      <a:lnTo>
                        <a:pt x="16" y="22"/>
                      </a:lnTo>
                      <a:lnTo>
                        <a:pt x="33" y="34"/>
                      </a:lnTo>
                      <a:lnTo>
                        <a:pt x="56" y="38"/>
                      </a:lnTo>
                      <a:lnTo>
                        <a:pt x="75" y="31"/>
                      </a:lnTo>
                      <a:lnTo>
                        <a:pt x="102" y="17"/>
                      </a:lnTo>
                      <a:lnTo>
                        <a:pt x="109" y="5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s-MX" sz="1100">
                    <a:solidFill>
                      <a:srgbClr val="000066"/>
                    </a:solidFill>
                    <a:latin typeface="Trebuchet MS" pitchFamily="34" charset="0"/>
                  </a:endParaRPr>
                </a:p>
              </p:txBody>
            </p:sp>
            <p:sp>
              <p:nvSpPr>
                <p:cNvPr id="246" name="Freeform 1059"/>
                <p:cNvSpPr>
                  <a:spLocks/>
                </p:cNvSpPr>
                <p:nvPr/>
              </p:nvSpPr>
              <p:spPr bwMode="auto">
                <a:xfrm>
                  <a:off x="865" y="858"/>
                  <a:ext cx="109" cy="38"/>
                </a:xfrm>
                <a:custGeom>
                  <a:avLst/>
                  <a:gdLst/>
                  <a:ahLst/>
                  <a:cxnLst>
                    <a:cxn ang="0">
                      <a:pos x="109" y="5"/>
                    </a:cxn>
                    <a:cxn ang="0">
                      <a:pos x="91" y="1"/>
                    </a:cxn>
                    <a:cxn ang="0">
                      <a:pos x="64" y="13"/>
                    </a:cxn>
                    <a:cxn ang="0">
                      <a:pos x="36" y="14"/>
                    </a:cxn>
                    <a:cxn ang="0">
                      <a:pos x="20" y="11"/>
                    </a:cxn>
                    <a:cxn ang="0">
                      <a:pos x="12" y="0"/>
                    </a:cxn>
                    <a:cxn ang="0">
                      <a:pos x="6" y="1"/>
                    </a:cxn>
                    <a:cxn ang="0">
                      <a:pos x="0" y="5"/>
                    </a:cxn>
                    <a:cxn ang="0">
                      <a:pos x="2" y="12"/>
                    </a:cxn>
                    <a:cxn ang="0">
                      <a:pos x="16" y="22"/>
                    </a:cxn>
                    <a:cxn ang="0">
                      <a:pos x="33" y="34"/>
                    </a:cxn>
                    <a:cxn ang="0">
                      <a:pos x="56" y="38"/>
                    </a:cxn>
                    <a:cxn ang="0">
                      <a:pos x="75" y="31"/>
                    </a:cxn>
                    <a:cxn ang="0">
                      <a:pos x="102" y="17"/>
                    </a:cxn>
                    <a:cxn ang="0">
                      <a:pos x="109" y="5"/>
                    </a:cxn>
                  </a:cxnLst>
                  <a:rect l="0" t="0" r="r" b="b"/>
                  <a:pathLst>
                    <a:path w="109" h="38">
                      <a:moveTo>
                        <a:pt x="109" y="5"/>
                      </a:moveTo>
                      <a:lnTo>
                        <a:pt x="91" y="1"/>
                      </a:lnTo>
                      <a:lnTo>
                        <a:pt x="64" y="13"/>
                      </a:lnTo>
                      <a:lnTo>
                        <a:pt x="36" y="14"/>
                      </a:lnTo>
                      <a:lnTo>
                        <a:pt x="20" y="11"/>
                      </a:lnTo>
                      <a:lnTo>
                        <a:pt x="12" y="0"/>
                      </a:lnTo>
                      <a:lnTo>
                        <a:pt x="6" y="1"/>
                      </a:lnTo>
                      <a:lnTo>
                        <a:pt x="0" y="5"/>
                      </a:lnTo>
                      <a:lnTo>
                        <a:pt x="2" y="12"/>
                      </a:lnTo>
                      <a:lnTo>
                        <a:pt x="16" y="22"/>
                      </a:lnTo>
                      <a:lnTo>
                        <a:pt x="33" y="34"/>
                      </a:lnTo>
                      <a:lnTo>
                        <a:pt x="56" y="38"/>
                      </a:lnTo>
                      <a:lnTo>
                        <a:pt x="75" y="31"/>
                      </a:lnTo>
                      <a:lnTo>
                        <a:pt x="102" y="17"/>
                      </a:lnTo>
                      <a:lnTo>
                        <a:pt x="109" y="5"/>
                      </a:lnTo>
                      <a:close/>
                    </a:path>
                  </a:pathLst>
                </a:custGeom>
                <a:grpFill/>
                <a:ln w="9525" cap="rnd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s-MX" sz="1100">
                    <a:solidFill>
                      <a:srgbClr val="000066"/>
                    </a:solidFill>
                    <a:latin typeface="Trebuchet MS" pitchFamily="34" charset="0"/>
                  </a:endParaRPr>
                </a:p>
              </p:txBody>
            </p:sp>
          </p:grpSp>
          <p:grpSp>
            <p:nvGrpSpPr>
              <p:cNvPr id="168" name="Group 1060"/>
              <p:cNvGrpSpPr>
                <a:grpSpLocks/>
              </p:cNvGrpSpPr>
              <p:nvPr/>
            </p:nvGrpSpPr>
            <p:grpSpPr bwMode="auto">
              <a:xfrm>
                <a:off x="417" y="729"/>
                <a:ext cx="1113" cy="752"/>
                <a:chOff x="417" y="729"/>
                <a:chExt cx="1113" cy="752"/>
              </a:xfrm>
              <a:grpFill/>
            </p:grpSpPr>
            <p:grpSp>
              <p:nvGrpSpPr>
                <p:cNvPr id="171" name="Group 1061"/>
                <p:cNvGrpSpPr>
                  <a:grpSpLocks/>
                </p:cNvGrpSpPr>
                <p:nvPr/>
              </p:nvGrpSpPr>
              <p:grpSpPr bwMode="auto">
                <a:xfrm>
                  <a:off x="417" y="919"/>
                  <a:ext cx="1043" cy="562"/>
                  <a:chOff x="417" y="919"/>
                  <a:chExt cx="1043" cy="562"/>
                </a:xfrm>
                <a:grpFill/>
              </p:grpSpPr>
              <p:sp>
                <p:nvSpPr>
                  <p:cNvPr id="243" name="Freeform 1062"/>
                  <p:cNvSpPr>
                    <a:spLocks/>
                  </p:cNvSpPr>
                  <p:nvPr/>
                </p:nvSpPr>
                <p:spPr bwMode="auto">
                  <a:xfrm>
                    <a:off x="417" y="919"/>
                    <a:ext cx="1043" cy="562"/>
                  </a:xfrm>
                  <a:custGeom>
                    <a:avLst/>
                    <a:gdLst/>
                    <a:ahLst/>
                    <a:cxnLst>
                      <a:cxn ang="0">
                        <a:pos x="26" y="146"/>
                      </a:cxn>
                      <a:cxn ang="0">
                        <a:pos x="45" y="209"/>
                      </a:cxn>
                      <a:cxn ang="0">
                        <a:pos x="53" y="318"/>
                      </a:cxn>
                      <a:cxn ang="0">
                        <a:pos x="58" y="369"/>
                      </a:cxn>
                      <a:cxn ang="0">
                        <a:pos x="292" y="444"/>
                      </a:cxn>
                      <a:cxn ang="0">
                        <a:pos x="577" y="468"/>
                      </a:cxn>
                      <a:cxn ang="0">
                        <a:pos x="638" y="447"/>
                      </a:cxn>
                      <a:cxn ang="0">
                        <a:pos x="682" y="462"/>
                      </a:cxn>
                      <a:cxn ang="0">
                        <a:pos x="700" y="493"/>
                      </a:cxn>
                      <a:cxn ang="0">
                        <a:pos x="744" y="486"/>
                      </a:cxn>
                      <a:cxn ang="0">
                        <a:pos x="769" y="519"/>
                      </a:cxn>
                      <a:cxn ang="0">
                        <a:pos x="737" y="517"/>
                      </a:cxn>
                      <a:cxn ang="0">
                        <a:pos x="729" y="544"/>
                      </a:cxn>
                      <a:cxn ang="0">
                        <a:pos x="810" y="511"/>
                      </a:cxn>
                      <a:cxn ang="0">
                        <a:pos x="848" y="483"/>
                      </a:cxn>
                      <a:cxn ang="0">
                        <a:pos x="909" y="448"/>
                      </a:cxn>
                      <a:cxn ang="0">
                        <a:pos x="938" y="413"/>
                      </a:cxn>
                      <a:cxn ang="0">
                        <a:pos x="983" y="438"/>
                      </a:cxn>
                      <a:cxn ang="0">
                        <a:pos x="1015" y="442"/>
                      </a:cxn>
                      <a:cxn ang="0">
                        <a:pos x="1011" y="411"/>
                      </a:cxn>
                      <a:cxn ang="0">
                        <a:pos x="976" y="397"/>
                      </a:cxn>
                      <a:cxn ang="0">
                        <a:pos x="954" y="391"/>
                      </a:cxn>
                      <a:cxn ang="0">
                        <a:pos x="983" y="358"/>
                      </a:cxn>
                      <a:cxn ang="0">
                        <a:pos x="926" y="373"/>
                      </a:cxn>
                      <a:cxn ang="0">
                        <a:pos x="955" y="331"/>
                      </a:cxn>
                      <a:cxn ang="0">
                        <a:pos x="1003" y="311"/>
                      </a:cxn>
                      <a:cxn ang="0">
                        <a:pos x="1027" y="268"/>
                      </a:cxn>
                      <a:cxn ang="0">
                        <a:pos x="999" y="256"/>
                      </a:cxn>
                      <a:cxn ang="0">
                        <a:pos x="942" y="226"/>
                      </a:cxn>
                      <a:cxn ang="0">
                        <a:pos x="907" y="208"/>
                      </a:cxn>
                      <a:cxn ang="0">
                        <a:pos x="846" y="185"/>
                      </a:cxn>
                      <a:cxn ang="0">
                        <a:pos x="829" y="183"/>
                      </a:cxn>
                      <a:cxn ang="0">
                        <a:pos x="806" y="203"/>
                      </a:cxn>
                      <a:cxn ang="0">
                        <a:pos x="778" y="180"/>
                      </a:cxn>
                      <a:cxn ang="0">
                        <a:pos x="744" y="155"/>
                      </a:cxn>
                      <a:cxn ang="0">
                        <a:pos x="680" y="166"/>
                      </a:cxn>
                      <a:cxn ang="0">
                        <a:pos x="704" y="191"/>
                      </a:cxn>
                      <a:cxn ang="0">
                        <a:pos x="703" y="231"/>
                      </a:cxn>
                      <a:cxn ang="0">
                        <a:pos x="741" y="268"/>
                      </a:cxn>
                      <a:cxn ang="0">
                        <a:pos x="729" y="318"/>
                      </a:cxn>
                      <a:cxn ang="0">
                        <a:pos x="749" y="355"/>
                      </a:cxn>
                      <a:cxn ang="0">
                        <a:pos x="719" y="383"/>
                      </a:cxn>
                      <a:cxn ang="0">
                        <a:pos x="673" y="343"/>
                      </a:cxn>
                      <a:cxn ang="0">
                        <a:pos x="619" y="316"/>
                      </a:cxn>
                      <a:cxn ang="0">
                        <a:pos x="533" y="291"/>
                      </a:cxn>
                      <a:cxn ang="0">
                        <a:pos x="508" y="270"/>
                      </a:cxn>
                      <a:cxn ang="0">
                        <a:pos x="500" y="220"/>
                      </a:cxn>
                      <a:cxn ang="0">
                        <a:pos x="553" y="152"/>
                      </a:cxn>
                      <a:cxn ang="0">
                        <a:pos x="553" y="130"/>
                      </a:cxn>
                      <a:cxn ang="0">
                        <a:pos x="590" y="105"/>
                      </a:cxn>
                      <a:cxn ang="0">
                        <a:pos x="585" y="61"/>
                      </a:cxn>
                      <a:cxn ang="0">
                        <a:pos x="558" y="68"/>
                      </a:cxn>
                      <a:cxn ang="0">
                        <a:pos x="543" y="72"/>
                      </a:cxn>
                      <a:cxn ang="0">
                        <a:pos x="520" y="86"/>
                      </a:cxn>
                      <a:cxn ang="0">
                        <a:pos x="490" y="29"/>
                      </a:cxn>
                      <a:cxn ang="0">
                        <a:pos x="479" y="51"/>
                      </a:cxn>
                      <a:cxn ang="0">
                        <a:pos x="487" y="97"/>
                      </a:cxn>
                      <a:cxn ang="0">
                        <a:pos x="438" y="105"/>
                      </a:cxn>
                      <a:cxn ang="0">
                        <a:pos x="381" y="105"/>
                      </a:cxn>
                      <a:cxn ang="0">
                        <a:pos x="344" y="97"/>
                      </a:cxn>
                      <a:cxn ang="0">
                        <a:pos x="315" y="76"/>
                      </a:cxn>
                      <a:cxn ang="0">
                        <a:pos x="258" y="61"/>
                      </a:cxn>
                      <a:cxn ang="0">
                        <a:pos x="201" y="35"/>
                      </a:cxn>
                    </a:cxnLst>
                    <a:rect l="0" t="0" r="r" b="b"/>
                    <a:pathLst>
                      <a:path w="1043" h="562">
                        <a:moveTo>
                          <a:pt x="123" y="0"/>
                        </a:moveTo>
                        <a:lnTo>
                          <a:pt x="0" y="139"/>
                        </a:lnTo>
                        <a:lnTo>
                          <a:pt x="26" y="146"/>
                        </a:lnTo>
                        <a:lnTo>
                          <a:pt x="12" y="163"/>
                        </a:lnTo>
                        <a:lnTo>
                          <a:pt x="37" y="166"/>
                        </a:lnTo>
                        <a:lnTo>
                          <a:pt x="45" y="209"/>
                        </a:lnTo>
                        <a:lnTo>
                          <a:pt x="62" y="260"/>
                        </a:lnTo>
                        <a:lnTo>
                          <a:pt x="45" y="296"/>
                        </a:lnTo>
                        <a:lnTo>
                          <a:pt x="53" y="318"/>
                        </a:lnTo>
                        <a:lnTo>
                          <a:pt x="41" y="344"/>
                        </a:lnTo>
                        <a:lnTo>
                          <a:pt x="58" y="351"/>
                        </a:lnTo>
                        <a:lnTo>
                          <a:pt x="58" y="369"/>
                        </a:lnTo>
                        <a:lnTo>
                          <a:pt x="95" y="376"/>
                        </a:lnTo>
                        <a:lnTo>
                          <a:pt x="115" y="420"/>
                        </a:lnTo>
                        <a:lnTo>
                          <a:pt x="292" y="444"/>
                        </a:lnTo>
                        <a:lnTo>
                          <a:pt x="521" y="454"/>
                        </a:lnTo>
                        <a:lnTo>
                          <a:pt x="566" y="469"/>
                        </a:lnTo>
                        <a:lnTo>
                          <a:pt x="577" y="468"/>
                        </a:lnTo>
                        <a:lnTo>
                          <a:pt x="596" y="460"/>
                        </a:lnTo>
                        <a:lnTo>
                          <a:pt x="613" y="452"/>
                        </a:lnTo>
                        <a:lnTo>
                          <a:pt x="638" y="447"/>
                        </a:lnTo>
                        <a:lnTo>
                          <a:pt x="653" y="459"/>
                        </a:lnTo>
                        <a:lnTo>
                          <a:pt x="667" y="457"/>
                        </a:lnTo>
                        <a:lnTo>
                          <a:pt x="682" y="462"/>
                        </a:lnTo>
                        <a:lnTo>
                          <a:pt x="681" y="479"/>
                        </a:lnTo>
                        <a:lnTo>
                          <a:pt x="686" y="488"/>
                        </a:lnTo>
                        <a:lnTo>
                          <a:pt x="700" y="493"/>
                        </a:lnTo>
                        <a:lnTo>
                          <a:pt x="712" y="491"/>
                        </a:lnTo>
                        <a:lnTo>
                          <a:pt x="728" y="482"/>
                        </a:lnTo>
                        <a:lnTo>
                          <a:pt x="744" y="486"/>
                        </a:lnTo>
                        <a:lnTo>
                          <a:pt x="760" y="494"/>
                        </a:lnTo>
                        <a:lnTo>
                          <a:pt x="770" y="502"/>
                        </a:lnTo>
                        <a:lnTo>
                          <a:pt x="769" y="519"/>
                        </a:lnTo>
                        <a:lnTo>
                          <a:pt x="756" y="514"/>
                        </a:lnTo>
                        <a:lnTo>
                          <a:pt x="742" y="505"/>
                        </a:lnTo>
                        <a:lnTo>
                          <a:pt x="737" y="517"/>
                        </a:lnTo>
                        <a:lnTo>
                          <a:pt x="739" y="528"/>
                        </a:lnTo>
                        <a:lnTo>
                          <a:pt x="735" y="537"/>
                        </a:lnTo>
                        <a:lnTo>
                          <a:pt x="729" y="544"/>
                        </a:lnTo>
                        <a:lnTo>
                          <a:pt x="729" y="562"/>
                        </a:lnTo>
                        <a:lnTo>
                          <a:pt x="790" y="529"/>
                        </a:lnTo>
                        <a:lnTo>
                          <a:pt x="810" y="511"/>
                        </a:lnTo>
                        <a:lnTo>
                          <a:pt x="831" y="504"/>
                        </a:lnTo>
                        <a:lnTo>
                          <a:pt x="833" y="489"/>
                        </a:lnTo>
                        <a:lnTo>
                          <a:pt x="848" y="483"/>
                        </a:lnTo>
                        <a:lnTo>
                          <a:pt x="865" y="485"/>
                        </a:lnTo>
                        <a:lnTo>
                          <a:pt x="897" y="468"/>
                        </a:lnTo>
                        <a:lnTo>
                          <a:pt x="909" y="448"/>
                        </a:lnTo>
                        <a:lnTo>
                          <a:pt x="909" y="420"/>
                        </a:lnTo>
                        <a:lnTo>
                          <a:pt x="919" y="408"/>
                        </a:lnTo>
                        <a:lnTo>
                          <a:pt x="938" y="413"/>
                        </a:lnTo>
                        <a:lnTo>
                          <a:pt x="944" y="430"/>
                        </a:lnTo>
                        <a:lnTo>
                          <a:pt x="966" y="450"/>
                        </a:lnTo>
                        <a:lnTo>
                          <a:pt x="983" y="438"/>
                        </a:lnTo>
                        <a:lnTo>
                          <a:pt x="991" y="424"/>
                        </a:lnTo>
                        <a:lnTo>
                          <a:pt x="987" y="479"/>
                        </a:lnTo>
                        <a:lnTo>
                          <a:pt x="1015" y="442"/>
                        </a:lnTo>
                        <a:lnTo>
                          <a:pt x="1043" y="405"/>
                        </a:lnTo>
                        <a:lnTo>
                          <a:pt x="1032" y="402"/>
                        </a:lnTo>
                        <a:lnTo>
                          <a:pt x="1011" y="411"/>
                        </a:lnTo>
                        <a:lnTo>
                          <a:pt x="987" y="413"/>
                        </a:lnTo>
                        <a:lnTo>
                          <a:pt x="985" y="402"/>
                        </a:lnTo>
                        <a:lnTo>
                          <a:pt x="976" y="397"/>
                        </a:lnTo>
                        <a:lnTo>
                          <a:pt x="979" y="383"/>
                        </a:lnTo>
                        <a:lnTo>
                          <a:pt x="966" y="390"/>
                        </a:lnTo>
                        <a:lnTo>
                          <a:pt x="954" y="391"/>
                        </a:lnTo>
                        <a:lnTo>
                          <a:pt x="966" y="380"/>
                        </a:lnTo>
                        <a:lnTo>
                          <a:pt x="973" y="370"/>
                        </a:lnTo>
                        <a:lnTo>
                          <a:pt x="983" y="358"/>
                        </a:lnTo>
                        <a:lnTo>
                          <a:pt x="964" y="354"/>
                        </a:lnTo>
                        <a:lnTo>
                          <a:pt x="946" y="361"/>
                        </a:lnTo>
                        <a:lnTo>
                          <a:pt x="926" y="373"/>
                        </a:lnTo>
                        <a:lnTo>
                          <a:pt x="897" y="405"/>
                        </a:lnTo>
                        <a:lnTo>
                          <a:pt x="933" y="340"/>
                        </a:lnTo>
                        <a:lnTo>
                          <a:pt x="955" y="331"/>
                        </a:lnTo>
                        <a:lnTo>
                          <a:pt x="979" y="329"/>
                        </a:lnTo>
                        <a:lnTo>
                          <a:pt x="989" y="317"/>
                        </a:lnTo>
                        <a:lnTo>
                          <a:pt x="1003" y="311"/>
                        </a:lnTo>
                        <a:lnTo>
                          <a:pt x="1015" y="289"/>
                        </a:lnTo>
                        <a:lnTo>
                          <a:pt x="1026" y="275"/>
                        </a:lnTo>
                        <a:lnTo>
                          <a:pt x="1027" y="268"/>
                        </a:lnTo>
                        <a:lnTo>
                          <a:pt x="1019" y="249"/>
                        </a:lnTo>
                        <a:lnTo>
                          <a:pt x="1007" y="238"/>
                        </a:lnTo>
                        <a:lnTo>
                          <a:pt x="999" y="256"/>
                        </a:lnTo>
                        <a:lnTo>
                          <a:pt x="979" y="228"/>
                        </a:lnTo>
                        <a:lnTo>
                          <a:pt x="957" y="232"/>
                        </a:lnTo>
                        <a:lnTo>
                          <a:pt x="942" y="226"/>
                        </a:lnTo>
                        <a:lnTo>
                          <a:pt x="921" y="231"/>
                        </a:lnTo>
                        <a:lnTo>
                          <a:pt x="915" y="215"/>
                        </a:lnTo>
                        <a:lnTo>
                          <a:pt x="907" y="208"/>
                        </a:lnTo>
                        <a:lnTo>
                          <a:pt x="893" y="203"/>
                        </a:lnTo>
                        <a:lnTo>
                          <a:pt x="871" y="195"/>
                        </a:lnTo>
                        <a:lnTo>
                          <a:pt x="846" y="185"/>
                        </a:lnTo>
                        <a:lnTo>
                          <a:pt x="831" y="169"/>
                        </a:lnTo>
                        <a:lnTo>
                          <a:pt x="822" y="166"/>
                        </a:lnTo>
                        <a:lnTo>
                          <a:pt x="829" y="183"/>
                        </a:lnTo>
                        <a:lnTo>
                          <a:pt x="839" y="202"/>
                        </a:lnTo>
                        <a:lnTo>
                          <a:pt x="820" y="208"/>
                        </a:lnTo>
                        <a:lnTo>
                          <a:pt x="806" y="203"/>
                        </a:lnTo>
                        <a:lnTo>
                          <a:pt x="793" y="203"/>
                        </a:lnTo>
                        <a:lnTo>
                          <a:pt x="786" y="187"/>
                        </a:lnTo>
                        <a:lnTo>
                          <a:pt x="778" y="180"/>
                        </a:lnTo>
                        <a:lnTo>
                          <a:pt x="773" y="166"/>
                        </a:lnTo>
                        <a:lnTo>
                          <a:pt x="761" y="159"/>
                        </a:lnTo>
                        <a:lnTo>
                          <a:pt x="744" y="155"/>
                        </a:lnTo>
                        <a:lnTo>
                          <a:pt x="725" y="159"/>
                        </a:lnTo>
                        <a:lnTo>
                          <a:pt x="704" y="155"/>
                        </a:lnTo>
                        <a:lnTo>
                          <a:pt x="680" y="166"/>
                        </a:lnTo>
                        <a:lnTo>
                          <a:pt x="681" y="175"/>
                        </a:lnTo>
                        <a:lnTo>
                          <a:pt x="694" y="180"/>
                        </a:lnTo>
                        <a:lnTo>
                          <a:pt x="704" y="191"/>
                        </a:lnTo>
                        <a:lnTo>
                          <a:pt x="706" y="205"/>
                        </a:lnTo>
                        <a:lnTo>
                          <a:pt x="712" y="220"/>
                        </a:lnTo>
                        <a:lnTo>
                          <a:pt x="703" y="231"/>
                        </a:lnTo>
                        <a:lnTo>
                          <a:pt x="704" y="245"/>
                        </a:lnTo>
                        <a:lnTo>
                          <a:pt x="728" y="255"/>
                        </a:lnTo>
                        <a:lnTo>
                          <a:pt x="741" y="268"/>
                        </a:lnTo>
                        <a:lnTo>
                          <a:pt x="741" y="279"/>
                        </a:lnTo>
                        <a:lnTo>
                          <a:pt x="737" y="300"/>
                        </a:lnTo>
                        <a:lnTo>
                          <a:pt x="729" y="318"/>
                        </a:lnTo>
                        <a:lnTo>
                          <a:pt x="728" y="325"/>
                        </a:lnTo>
                        <a:lnTo>
                          <a:pt x="744" y="339"/>
                        </a:lnTo>
                        <a:lnTo>
                          <a:pt x="749" y="355"/>
                        </a:lnTo>
                        <a:lnTo>
                          <a:pt x="749" y="376"/>
                        </a:lnTo>
                        <a:lnTo>
                          <a:pt x="734" y="378"/>
                        </a:lnTo>
                        <a:lnTo>
                          <a:pt x="719" y="383"/>
                        </a:lnTo>
                        <a:lnTo>
                          <a:pt x="700" y="367"/>
                        </a:lnTo>
                        <a:lnTo>
                          <a:pt x="684" y="362"/>
                        </a:lnTo>
                        <a:lnTo>
                          <a:pt x="673" y="343"/>
                        </a:lnTo>
                        <a:lnTo>
                          <a:pt x="672" y="325"/>
                        </a:lnTo>
                        <a:lnTo>
                          <a:pt x="641" y="317"/>
                        </a:lnTo>
                        <a:lnTo>
                          <a:pt x="619" y="316"/>
                        </a:lnTo>
                        <a:lnTo>
                          <a:pt x="589" y="311"/>
                        </a:lnTo>
                        <a:lnTo>
                          <a:pt x="572" y="298"/>
                        </a:lnTo>
                        <a:lnTo>
                          <a:pt x="533" y="291"/>
                        </a:lnTo>
                        <a:lnTo>
                          <a:pt x="512" y="296"/>
                        </a:lnTo>
                        <a:lnTo>
                          <a:pt x="516" y="278"/>
                        </a:lnTo>
                        <a:lnTo>
                          <a:pt x="508" y="270"/>
                        </a:lnTo>
                        <a:lnTo>
                          <a:pt x="495" y="268"/>
                        </a:lnTo>
                        <a:lnTo>
                          <a:pt x="504" y="242"/>
                        </a:lnTo>
                        <a:lnTo>
                          <a:pt x="500" y="220"/>
                        </a:lnTo>
                        <a:lnTo>
                          <a:pt x="516" y="187"/>
                        </a:lnTo>
                        <a:lnTo>
                          <a:pt x="545" y="166"/>
                        </a:lnTo>
                        <a:lnTo>
                          <a:pt x="553" y="152"/>
                        </a:lnTo>
                        <a:lnTo>
                          <a:pt x="524" y="148"/>
                        </a:lnTo>
                        <a:lnTo>
                          <a:pt x="504" y="130"/>
                        </a:lnTo>
                        <a:lnTo>
                          <a:pt x="553" y="130"/>
                        </a:lnTo>
                        <a:lnTo>
                          <a:pt x="563" y="118"/>
                        </a:lnTo>
                        <a:lnTo>
                          <a:pt x="582" y="112"/>
                        </a:lnTo>
                        <a:lnTo>
                          <a:pt x="590" y="105"/>
                        </a:lnTo>
                        <a:lnTo>
                          <a:pt x="606" y="97"/>
                        </a:lnTo>
                        <a:lnTo>
                          <a:pt x="586" y="79"/>
                        </a:lnTo>
                        <a:lnTo>
                          <a:pt x="585" y="61"/>
                        </a:lnTo>
                        <a:lnTo>
                          <a:pt x="570" y="56"/>
                        </a:lnTo>
                        <a:lnTo>
                          <a:pt x="557" y="61"/>
                        </a:lnTo>
                        <a:lnTo>
                          <a:pt x="558" y="68"/>
                        </a:lnTo>
                        <a:lnTo>
                          <a:pt x="565" y="86"/>
                        </a:lnTo>
                        <a:lnTo>
                          <a:pt x="553" y="112"/>
                        </a:lnTo>
                        <a:lnTo>
                          <a:pt x="543" y="72"/>
                        </a:lnTo>
                        <a:lnTo>
                          <a:pt x="529" y="74"/>
                        </a:lnTo>
                        <a:lnTo>
                          <a:pt x="533" y="88"/>
                        </a:lnTo>
                        <a:lnTo>
                          <a:pt x="520" y="86"/>
                        </a:lnTo>
                        <a:lnTo>
                          <a:pt x="508" y="39"/>
                        </a:lnTo>
                        <a:lnTo>
                          <a:pt x="497" y="35"/>
                        </a:lnTo>
                        <a:lnTo>
                          <a:pt x="490" y="29"/>
                        </a:lnTo>
                        <a:lnTo>
                          <a:pt x="483" y="28"/>
                        </a:lnTo>
                        <a:lnTo>
                          <a:pt x="475" y="35"/>
                        </a:lnTo>
                        <a:lnTo>
                          <a:pt x="479" y="51"/>
                        </a:lnTo>
                        <a:lnTo>
                          <a:pt x="494" y="63"/>
                        </a:lnTo>
                        <a:lnTo>
                          <a:pt x="500" y="86"/>
                        </a:lnTo>
                        <a:lnTo>
                          <a:pt x="487" y="97"/>
                        </a:lnTo>
                        <a:lnTo>
                          <a:pt x="479" y="116"/>
                        </a:lnTo>
                        <a:lnTo>
                          <a:pt x="459" y="94"/>
                        </a:lnTo>
                        <a:lnTo>
                          <a:pt x="438" y="105"/>
                        </a:lnTo>
                        <a:lnTo>
                          <a:pt x="406" y="101"/>
                        </a:lnTo>
                        <a:lnTo>
                          <a:pt x="393" y="90"/>
                        </a:lnTo>
                        <a:lnTo>
                          <a:pt x="381" y="105"/>
                        </a:lnTo>
                        <a:lnTo>
                          <a:pt x="369" y="119"/>
                        </a:lnTo>
                        <a:lnTo>
                          <a:pt x="355" y="112"/>
                        </a:lnTo>
                        <a:lnTo>
                          <a:pt x="344" y="97"/>
                        </a:lnTo>
                        <a:lnTo>
                          <a:pt x="324" y="101"/>
                        </a:lnTo>
                        <a:lnTo>
                          <a:pt x="299" y="97"/>
                        </a:lnTo>
                        <a:lnTo>
                          <a:pt x="315" y="76"/>
                        </a:lnTo>
                        <a:lnTo>
                          <a:pt x="287" y="65"/>
                        </a:lnTo>
                        <a:lnTo>
                          <a:pt x="270" y="53"/>
                        </a:lnTo>
                        <a:lnTo>
                          <a:pt x="258" y="61"/>
                        </a:lnTo>
                        <a:lnTo>
                          <a:pt x="234" y="35"/>
                        </a:lnTo>
                        <a:lnTo>
                          <a:pt x="210" y="26"/>
                        </a:lnTo>
                        <a:lnTo>
                          <a:pt x="201" y="35"/>
                        </a:lnTo>
                        <a:lnTo>
                          <a:pt x="156" y="28"/>
                        </a:lnTo>
                        <a:lnTo>
                          <a:pt x="123" y="0"/>
                        </a:lnTo>
                        <a:close/>
                      </a:path>
                    </a:pathLst>
                  </a:custGeom>
                  <a:grpFill/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s-MX" sz="1100">
                      <a:solidFill>
                        <a:srgbClr val="000066"/>
                      </a:solidFill>
                      <a:latin typeface="Trebuchet MS" pitchFamily="34" charset="0"/>
                    </a:endParaRPr>
                  </a:p>
                </p:txBody>
              </p:sp>
              <p:sp>
                <p:nvSpPr>
                  <p:cNvPr id="244" name="Freeform 1063"/>
                  <p:cNvSpPr>
                    <a:spLocks/>
                  </p:cNvSpPr>
                  <p:nvPr/>
                </p:nvSpPr>
                <p:spPr bwMode="auto">
                  <a:xfrm>
                    <a:off x="417" y="919"/>
                    <a:ext cx="1043" cy="562"/>
                  </a:xfrm>
                  <a:custGeom>
                    <a:avLst/>
                    <a:gdLst/>
                    <a:ahLst/>
                    <a:cxnLst>
                      <a:cxn ang="0">
                        <a:pos x="26" y="146"/>
                      </a:cxn>
                      <a:cxn ang="0">
                        <a:pos x="45" y="209"/>
                      </a:cxn>
                      <a:cxn ang="0">
                        <a:pos x="53" y="318"/>
                      </a:cxn>
                      <a:cxn ang="0">
                        <a:pos x="58" y="369"/>
                      </a:cxn>
                      <a:cxn ang="0">
                        <a:pos x="292" y="444"/>
                      </a:cxn>
                      <a:cxn ang="0">
                        <a:pos x="577" y="468"/>
                      </a:cxn>
                      <a:cxn ang="0">
                        <a:pos x="638" y="447"/>
                      </a:cxn>
                      <a:cxn ang="0">
                        <a:pos x="682" y="462"/>
                      </a:cxn>
                      <a:cxn ang="0">
                        <a:pos x="700" y="493"/>
                      </a:cxn>
                      <a:cxn ang="0">
                        <a:pos x="744" y="486"/>
                      </a:cxn>
                      <a:cxn ang="0">
                        <a:pos x="769" y="519"/>
                      </a:cxn>
                      <a:cxn ang="0">
                        <a:pos x="737" y="517"/>
                      </a:cxn>
                      <a:cxn ang="0">
                        <a:pos x="729" y="544"/>
                      </a:cxn>
                      <a:cxn ang="0">
                        <a:pos x="810" y="511"/>
                      </a:cxn>
                      <a:cxn ang="0">
                        <a:pos x="848" y="483"/>
                      </a:cxn>
                      <a:cxn ang="0">
                        <a:pos x="909" y="448"/>
                      </a:cxn>
                      <a:cxn ang="0">
                        <a:pos x="938" y="413"/>
                      </a:cxn>
                      <a:cxn ang="0">
                        <a:pos x="983" y="438"/>
                      </a:cxn>
                      <a:cxn ang="0">
                        <a:pos x="1015" y="442"/>
                      </a:cxn>
                      <a:cxn ang="0">
                        <a:pos x="1011" y="411"/>
                      </a:cxn>
                      <a:cxn ang="0">
                        <a:pos x="976" y="397"/>
                      </a:cxn>
                      <a:cxn ang="0">
                        <a:pos x="954" y="391"/>
                      </a:cxn>
                      <a:cxn ang="0">
                        <a:pos x="983" y="358"/>
                      </a:cxn>
                      <a:cxn ang="0">
                        <a:pos x="926" y="373"/>
                      </a:cxn>
                      <a:cxn ang="0">
                        <a:pos x="955" y="331"/>
                      </a:cxn>
                      <a:cxn ang="0">
                        <a:pos x="1003" y="311"/>
                      </a:cxn>
                      <a:cxn ang="0">
                        <a:pos x="1027" y="268"/>
                      </a:cxn>
                      <a:cxn ang="0">
                        <a:pos x="999" y="256"/>
                      </a:cxn>
                      <a:cxn ang="0">
                        <a:pos x="942" y="226"/>
                      </a:cxn>
                      <a:cxn ang="0">
                        <a:pos x="907" y="208"/>
                      </a:cxn>
                      <a:cxn ang="0">
                        <a:pos x="846" y="185"/>
                      </a:cxn>
                      <a:cxn ang="0">
                        <a:pos x="829" y="183"/>
                      </a:cxn>
                      <a:cxn ang="0">
                        <a:pos x="806" y="203"/>
                      </a:cxn>
                      <a:cxn ang="0">
                        <a:pos x="778" y="180"/>
                      </a:cxn>
                      <a:cxn ang="0">
                        <a:pos x="744" y="155"/>
                      </a:cxn>
                      <a:cxn ang="0">
                        <a:pos x="680" y="166"/>
                      </a:cxn>
                      <a:cxn ang="0">
                        <a:pos x="704" y="191"/>
                      </a:cxn>
                      <a:cxn ang="0">
                        <a:pos x="703" y="231"/>
                      </a:cxn>
                      <a:cxn ang="0">
                        <a:pos x="741" y="268"/>
                      </a:cxn>
                      <a:cxn ang="0">
                        <a:pos x="729" y="318"/>
                      </a:cxn>
                      <a:cxn ang="0">
                        <a:pos x="749" y="355"/>
                      </a:cxn>
                      <a:cxn ang="0">
                        <a:pos x="719" y="383"/>
                      </a:cxn>
                      <a:cxn ang="0">
                        <a:pos x="673" y="343"/>
                      </a:cxn>
                      <a:cxn ang="0">
                        <a:pos x="619" y="316"/>
                      </a:cxn>
                      <a:cxn ang="0">
                        <a:pos x="533" y="291"/>
                      </a:cxn>
                      <a:cxn ang="0">
                        <a:pos x="508" y="270"/>
                      </a:cxn>
                      <a:cxn ang="0">
                        <a:pos x="500" y="220"/>
                      </a:cxn>
                      <a:cxn ang="0">
                        <a:pos x="553" y="152"/>
                      </a:cxn>
                      <a:cxn ang="0">
                        <a:pos x="553" y="130"/>
                      </a:cxn>
                      <a:cxn ang="0">
                        <a:pos x="590" y="105"/>
                      </a:cxn>
                      <a:cxn ang="0">
                        <a:pos x="585" y="61"/>
                      </a:cxn>
                      <a:cxn ang="0">
                        <a:pos x="558" y="68"/>
                      </a:cxn>
                      <a:cxn ang="0">
                        <a:pos x="543" y="72"/>
                      </a:cxn>
                      <a:cxn ang="0">
                        <a:pos x="520" y="86"/>
                      </a:cxn>
                      <a:cxn ang="0">
                        <a:pos x="490" y="29"/>
                      </a:cxn>
                      <a:cxn ang="0">
                        <a:pos x="479" y="51"/>
                      </a:cxn>
                      <a:cxn ang="0">
                        <a:pos x="487" y="97"/>
                      </a:cxn>
                      <a:cxn ang="0">
                        <a:pos x="438" y="105"/>
                      </a:cxn>
                      <a:cxn ang="0">
                        <a:pos x="381" y="105"/>
                      </a:cxn>
                      <a:cxn ang="0">
                        <a:pos x="344" y="97"/>
                      </a:cxn>
                      <a:cxn ang="0">
                        <a:pos x="315" y="76"/>
                      </a:cxn>
                      <a:cxn ang="0">
                        <a:pos x="258" y="61"/>
                      </a:cxn>
                      <a:cxn ang="0">
                        <a:pos x="201" y="35"/>
                      </a:cxn>
                    </a:cxnLst>
                    <a:rect l="0" t="0" r="r" b="b"/>
                    <a:pathLst>
                      <a:path w="1043" h="562">
                        <a:moveTo>
                          <a:pt x="123" y="0"/>
                        </a:moveTo>
                        <a:lnTo>
                          <a:pt x="0" y="139"/>
                        </a:lnTo>
                        <a:lnTo>
                          <a:pt x="26" y="146"/>
                        </a:lnTo>
                        <a:lnTo>
                          <a:pt x="12" y="163"/>
                        </a:lnTo>
                        <a:lnTo>
                          <a:pt x="37" y="166"/>
                        </a:lnTo>
                        <a:lnTo>
                          <a:pt x="45" y="209"/>
                        </a:lnTo>
                        <a:lnTo>
                          <a:pt x="62" y="260"/>
                        </a:lnTo>
                        <a:lnTo>
                          <a:pt x="45" y="296"/>
                        </a:lnTo>
                        <a:lnTo>
                          <a:pt x="53" y="318"/>
                        </a:lnTo>
                        <a:lnTo>
                          <a:pt x="41" y="344"/>
                        </a:lnTo>
                        <a:lnTo>
                          <a:pt x="58" y="351"/>
                        </a:lnTo>
                        <a:lnTo>
                          <a:pt x="58" y="369"/>
                        </a:lnTo>
                        <a:lnTo>
                          <a:pt x="95" y="376"/>
                        </a:lnTo>
                        <a:lnTo>
                          <a:pt x="115" y="420"/>
                        </a:lnTo>
                        <a:lnTo>
                          <a:pt x="292" y="444"/>
                        </a:lnTo>
                        <a:lnTo>
                          <a:pt x="521" y="454"/>
                        </a:lnTo>
                        <a:lnTo>
                          <a:pt x="566" y="469"/>
                        </a:lnTo>
                        <a:lnTo>
                          <a:pt x="577" y="468"/>
                        </a:lnTo>
                        <a:lnTo>
                          <a:pt x="596" y="460"/>
                        </a:lnTo>
                        <a:lnTo>
                          <a:pt x="613" y="452"/>
                        </a:lnTo>
                        <a:lnTo>
                          <a:pt x="638" y="447"/>
                        </a:lnTo>
                        <a:lnTo>
                          <a:pt x="653" y="459"/>
                        </a:lnTo>
                        <a:lnTo>
                          <a:pt x="667" y="457"/>
                        </a:lnTo>
                        <a:lnTo>
                          <a:pt x="682" y="462"/>
                        </a:lnTo>
                        <a:lnTo>
                          <a:pt x="681" y="479"/>
                        </a:lnTo>
                        <a:lnTo>
                          <a:pt x="686" y="488"/>
                        </a:lnTo>
                        <a:lnTo>
                          <a:pt x="700" y="493"/>
                        </a:lnTo>
                        <a:lnTo>
                          <a:pt x="712" y="491"/>
                        </a:lnTo>
                        <a:lnTo>
                          <a:pt x="728" y="482"/>
                        </a:lnTo>
                        <a:lnTo>
                          <a:pt x="744" y="486"/>
                        </a:lnTo>
                        <a:lnTo>
                          <a:pt x="760" y="494"/>
                        </a:lnTo>
                        <a:lnTo>
                          <a:pt x="770" y="502"/>
                        </a:lnTo>
                        <a:lnTo>
                          <a:pt x="769" y="519"/>
                        </a:lnTo>
                        <a:lnTo>
                          <a:pt x="756" y="514"/>
                        </a:lnTo>
                        <a:lnTo>
                          <a:pt x="742" y="505"/>
                        </a:lnTo>
                        <a:lnTo>
                          <a:pt x="737" y="517"/>
                        </a:lnTo>
                        <a:lnTo>
                          <a:pt x="739" y="528"/>
                        </a:lnTo>
                        <a:lnTo>
                          <a:pt x="735" y="537"/>
                        </a:lnTo>
                        <a:lnTo>
                          <a:pt x="729" y="544"/>
                        </a:lnTo>
                        <a:lnTo>
                          <a:pt x="729" y="562"/>
                        </a:lnTo>
                        <a:lnTo>
                          <a:pt x="790" y="529"/>
                        </a:lnTo>
                        <a:lnTo>
                          <a:pt x="810" y="511"/>
                        </a:lnTo>
                        <a:lnTo>
                          <a:pt x="831" y="504"/>
                        </a:lnTo>
                        <a:lnTo>
                          <a:pt x="833" y="489"/>
                        </a:lnTo>
                        <a:lnTo>
                          <a:pt x="848" y="483"/>
                        </a:lnTo>
                        <a:lnTo>
                          <a:pt x="865" y="485"/>
                        </a:lnTo>
                        <a:lnTo>
                          <a:pt x="897" y="468"/>
                        </a:lnTo>
                        <a:lnTo>
                          <a:pt x="909" y="448"/>
                        </a:lnTo>
                        <a:lnTo>
                          <a:pt x="909" y="420"/>
                        </a:lnTo>
                        <a:lnTo>
                          <a:pt x="919" y="408"/>
                        </a:lnTo>
                        <a:lnTo>
                          <a:pt x="938" y="413"/>
                        </a:lnTo>
                        <a:lnTo>
                          <a:pt x="944" y="430"/>
                        </a:lnTo>
                        <a:lnTo>
                          <a:pt x="966" y="450"/>
                        </a:lnTo>
                        <a:lnTo>
                          <a:pt x="983" y="438"/>
                        </a:lnTo>
                        <a:lnTo>
                          <a:pt x="991" y="424"/>
                        </a:lnTo>
                        <a:lnTo>
                          <a:pt x="987" y="479"/>
                        </a:lnTo>
                        <a:lnTo>
                          <a:pt x="1015" y="442"/>
                        </a:lnTo>
                        <a:lnTo>
                          <a:pt x="1043" y="405"/>
                        </a:lnTo>
                        <a:lnTo>
                          <a:pt x="1032" y="402"/>
                        </a:lnTo>
                        <a:lnTo>
                          <a:pt x="1011" y="411"/>
                        </a:lnTo>
                        <a:lnTo>
                          <a:pt x="987" y="413"/>
                        </a:lnTo>
                        <a:lnTo>
                          <a:pt x="985" y="402"/>
                        </a:lnTo>
                        <a:lnTo>
                          <a:pt x="976" y="397"/>
                        </a:lnTo>
                        <a:lnTo>
                          <a:pt x="979" y="383"/>
                        </a:lnTo>
                        <a:lnTo>
                          <a:pt x="966" y="390"/>
                        </a:lnTo>
                        <a:lnTo>
                          <a:pt x="954" y="391"/>
                        </a:lnTo>
                        <a:lnTo>
                          <a:pt x="966" y="380"/>
                        </a:lnTo>
                        <a:lnTo>
                          <a:pt x="973" y="370"/>
                        </a:lnTo>
                        <a:lnTo>
                          <a:pt x="983" y="358"/>
                        </a:lnTo>
                        <a:lnTo>
                          <a:pt x="964" y="354"/>
                        </a:lnTo>
                        <a:lnTo>
                          <a:pt x="946" y="361"/>
                        </a:lnTo>
                        <a:lnTo>
                          <a:pt x="926" y="373"/>
                        </a:lnTo>
                        <a:lnTo>
                          <a:pt x="897" y="405"/>
                        </a:lnTo>
                        <a:lnTo>
                          <a:pt x="933" y="340"/>
                        </a:lnTo>
                        <a:lnTo>
                          <a:pt x="955" y="331"/>
                        </a:lnTo>
                        <a:lnTo>
                          <a:pt x="979" y="329"/>
                        </a:lnTo>
                        <a:lnTo>
                          <a:pt x="989" y="317"/>
                        </a:lnTo>
                        <a:lnTo>
                          <a:pt x="1003" y="311"/>
                        </a:lnTo>
                        <a:lnTo>
                          <a:pt x="1015" y="289"/>
                        </a:lnTo>
                        <a:lnTo>
                          <a:pt x="1026" y="275"/>
                        </a:lnTo>
                        <a:lnTo>
                          <a:pt x="1027" y="268"/>
                        </a:lnTo>
                        <a:lnTo>
                          <a:pt x="1019" y="249"/>
                        </a:lnTo>
                        <a:lnTo>
                          <a:pt x="1007" y="238"/>
                        </a:lnTo>
                        <a:lnTo>
                          <a:pt x="999" y="256"/>
                        </a:lnTo>
                        <a:lnTo>
                          <a:pt x="979" y="228"/>
                        </a:lnTo>
                        <a:lnTo>
                          <a:pt x="957" y="232"/>
                        </a:lnTo>
                        <a:lnTo>
                          <a:pt x="942" y="226"/>
                        </a:lnTo>
                        <a:lnTo>
                          <a:pt x="921" y="231"/>
                        </a:lnTo>
                        <a:lnTo>
                          <a:pt x="915" y="215"/>
                        </a:lnTo>
                        <a:lnTo>
                          <a:pt x="907" y="208"/>
                        </a:lnTo>
                        <a:lnTo>
                          <a:pt x="893" y="203"/>
                        </a:lnTo>
                        <a:lnTo>
                          <a:pt x="871" y="195"/>
                        </a:lnTo>
                        <a:lnTo>
                          <a:pt x="846" y="185"/>
                        </a:lnTo>
                        <a:lnTo>
                          <a:pt x="831" y="169"/>
                        </a:lnTo>
                        <a:lnTo>
                          <a:pt x="822" y="166"/>
                        </a:lnTo>
                        <a:lnTo>
                          <a:pt x="829" y="183"/>
                        </a:lnTo>
                        <a:lnTo>
                          <a:pt x="839" y="202"/>
                        </a:lnTo>
                        <a:lnTo>
                          <a:pt x="820" y="208"/>
                        </a:lnTo>
                        <a:lnTo>
                          <a:pt x="806" y="203"/>
                        </a:lnTo>
                        <a:lnTo>
                          <a:pt x="793" y="203"/>
                        </a:lnTo>
                        <a:lnTo>
                          <a:pt x="786" y="187"/>
                        </a:lnTo>
                        <a:lnTo>
                          <a:pt x="778" y="180"/>
                        </a:lnTo>
                        <a:lnTo>
                          <a:pt x="773" y="166"/>
                        </a:lnTo>
                        <a:lnTo>
                          <a:pt x="761" y="159"/>
                        </a:lnTo>
                        <a:lnTo>
                          <a:pt x="744" y="155"/>
                        </a:lnTo>
                        <a:lnTo>
                          <a:pt x="725" y="159"/>
                        </a:lnTo>
                        <a:lnTo>
                          <a:pt x="704" y="155"/>
                        </a:lnTo>
                        <a:lnTo>
                          <a:pt x="680" y="166"/>
                        </a:lnTo>
                        <a:lnTo>
                          <a:pt x="681" y="175"/>
                        </a:lnTo>
                        <a:lnTo>
                          <a:pt x="694" y="180"/>
                        </a:lnTo>
                        <a:lnTo>
                          <a:pt x="704" y="191"/>
                        </a:lnTo>
                        <a:lnTo>
                          <a:pt x="706" y="205"/>
                        </a:lnTo>
                        <a:lnTo>
                          <a:pt x="712" y="220"/>
                        </a:lnTo>
                        <a:lnTo>
                          <a:pt x="703" y="231"/>
                        </a:lnTo>
                        <a:lnTo>
                          <a:pt x="704" y="245"/>
                        </a:lnTo>
                        <a:lnTo>
                          <a:pt x="728" y="255"/>
                        </a:lnTo>
                        <a:lnTo>
                          <a:pt x="741" y="268"/>
                        </a:lnTo>
                        <a:lnTo>
                          <a:pt x="741" y="279"/>
                        </a:lnTo>
                        <a:lnTo>
                          <a:pt x="737" y="300"/>
                        </a:lnTo>
                        <a:lnTo>
                          <a:pt x="729" y="318"/>
                        </a:lnTo>
                        <a:lnTo>
                          <a:pt x="728" y="325"/>
                        </a:lnTo>
                        <a:lnTo>
                          <a:pt x="744" y="339"/>
                        </a:lnTo>
                        <a:lnTo>
                          <a:pt x="749" y="355"/>
                        </a:lnTo>
                        <a:lnTo>
                          <a:pt x="749" y="376"/>
                        </a:lnTo>
                        <a:lnTo>
                          <a:pt x="734" y="378"/>
                        </a:lnTo>
                        <a:lnTo>
                          <a:pt x="719" y="383"/>
                        </a:lnTo>
                        <a:lnTo>
                          <a:pt x="700" y="367"/>
                        </a:lnTo>
                        <a:lnTo>
                          <a:pt x="684" y="362"/>
                        </a:lnTo>
                        <a:lnTo>
                          <a:pt x="673" y="343"/>
                        </a:lnTo>
                        <a:lnTo>
                          <a:pt x="672" y="325"/>
                        </a:lnTo>
                        <a:lnTo>
                          <a:pt x="641" y="317"/>
                        </a:lnTo>
                        <a:lnTo>
                          <a:pt x="619" y="316"/>
                        </a:lnTo>
                        <a:lnTo>
                          <a:pt x="589" y="311"/>
                        </a:lnTo>
                        <a:lnTo>
                          <a:pt x="572" y="298"/>
                        </a:lnTo>
                        <a:lnTo>
                          <a:pt x="533" y="291"/>
                        </a:lnTo>
                        <a:lnTo>
                          <a:pt x="512" y="296"/>
                        </a:lnTo>
                        <a:lnTo>
                          <a:pt x="516" y="278"/>
                        </a:lnTo>
                        <a:lnTo>
                          <a:pt x="508" y="270"/>
                        </a:lnTo>
                        <a:lnTo>
                          <a:pt x="495" y="268"/>
                        </a:lnTo>
                        <a:lnTo>
                          <a:pt x="504" y="242"/>
                        </a:lnTo>
                        <a:lnTo>
                          <a:pt x="500" y="220"/>
                        </a:lnTo>
                        <a:lnTo>
                          <a:pt x="516" y="187"/>
                        </a:lnTo>
                        <a:lnTo>
                          <a:pt x="545" y="166"/>
                        </a:lnTo>
                        <a:lnTo>
                          <a:pt x="553" y="152"/>
                        </a:lnTo>
                        <a:lnTo>
                          <a:pt x="524" y="148"/>
                        </a:lnTo>
                        <a:lnTo>
                          <a:pt x="504" y="130"/>
                        </a:lnTo>
                        <a:lnTo>
                          <a:pt x="553" y="130"/>
                        </a:lnTo>
                        <a:lnTo>
                          <a:pt x="563" y="118"/>
                        </a:lnTo>
                        <a:lnTo>
                          <a:pt x="582" y="112"/>
                        </a:lnTo>
                        <a:lnTo>
                          <a:pt x="590" y="105"/>
                        </a:lnTo>
                        <a:lnTo>
                          <a:pt x="606" y="97"/>
                        </a:lnTo>
                        <a:lnTo>
                          <a:pt x="586" y="79"/>
                        </a:lnTo>
                        <a:lnTo>
                          <a:pt x="585" y="61"/>
                        </a:lnTo>
                        <a:lnTo>
                          <a:pt x="570" y="56"/>
                        </a:lnTo>
                        <a:lnTo>
                          <a:pt x="557" y="61"/>
                        </a:lnTo>
                        <a:lnTo>
                          <a:pt x="558" y="68"/>
                        </a:lnTo>
                        <a:lnTo>
                          <a:pt x="565" y="86"/>
                        </a:lnTo>
                        <a:lnTo>
                          <a:pt x="553" y="112"/>
                        </a:lnTo>
                        <a:lnTo>
                          <a:pt x="543" y="72"/>
                        </a:lnTo>
                        <a:lnTo>
                          <a:pt x="529" y="74"/>
                        </a:lnTo>
                        <a:lnTo>
                          <a:pt x="533" y="88"/>
                        </a:lnTo>
                        <a:lnTo>
                          <a:pt x="520" y="86"/>
                        </a:lnTo>
                        <a:lnTo>
                          <a:pt x="508" y="39"/>
                        </a:lnTo>
                        <a:lnTo>
                          <a:pt x="497" y="35"/>
                        </a:lnTo>
                        <a:lnTo>
                          <a:pt x="490" y="29"/>
                        </a:lnTo>
                        <a:lnTo>
                          <a:pt x="483" y="28"/>
                        </a:lnTo>
                        <a:lnTo>
                          <a:pt x="475" y="35"/>
                        </a:lnTo>
                        <a:lnTo>
                          <a:pt x="479" y="51"/>
                        </a:lnTo>
                        <a:lnTo>
                          <a:pt x="494" y="63"/>
                        </a:lnTo>
                        <a:lnTo>
                          <a:pt x="500" y="86"/>
                        </a:lnTo>
                        <a:lnTo>
                          <a:pt x="487" y="97"/>
                        </a:lnTo>
                        <a:lnTo>
                          <a:pt x="479" y="116"/>
                        </a:lnTo>
                        <a:lnTo>
                          <a:pt x="459" y="94"/>
                        </a:lnTo>
                        <a:lnTo>
                          <a:pt x="438" y="105"/>
                        </a:lnTo>
                        <a:lnTo>
                          <a:pt x="406" y="101"/>
                        </a:lnTo>
                        <a:lnTo>
                          <a:pt x="393" y="90"/>
                        </a:lnTo>
                        <a:lnTo>
                          <a:pt x="381" y="105"/>
                        </a:lnTo>
                        <a:lnTo>
                          <a:pt x="369" y="119"/>
                        </a:lnTo>
                        <a:lnTo>
                          <a:pt x="355" y="112"/>
                        </a:lnTo>
                        <a:lnTo>
                          <a:pt x="344" y="97"/>
                        </a:lnTo>
                        <a:lnTo>
                          <a:pt x="324" y="101"/>
                        </a:lnTo>
                        <a:lnTo>
                          <a:pt x="299" y="97"/>
                        </a:lnTo>
                        <a:lnTo>
                          <a:pt x="315" y="76"/>
                        </a:lnTo>
                        <a:lnTo>
                          <a:pt x="287" y="65"/>
                        </a:lnTo>
                        <a:lnTo>
                          <a:pt x="270" y="53"/>
                        </a:lnTo>
                        <a:lnTo>
                          <a:pt x="258" y="61"/>
                        </a:lnTo>
                        <a:lnTo>
                          <a:pt x="234" y="35"/>
                        </a:lnTo>
                        <a:lnTo>
                          <a:pt x="210" y="26"/>
                        </a:lnTo>
                        <a:lnTo>
                          <a:pt x="201" y="35"/>
                        </a:lnTo>
                        <a:lnTo>
                          <a:pt x="156" y="28"/>
                        </a:lnTo>
                        <a:lnTo>
                          <a:pt x="123" y="0"/>
                        </a:lnTo>
                        <a:close/>
                      </a:path>
                    </a:pathLst>
                  </a:custGeom>
                  <a:grpFill/>
                  <a:ln w="9525" cap="rnd">
                    <a:solidFill>
                      <a:srgbClr val="FFFFFF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s-MX" sz="1100">
                      <a:solidFill>
                        <a:srgbClr val="000066"/>
                      </a:solidFill>
                      <a:latin typeface="Trebuchet MS" pitchFamily="34" charset="0"/>
                    </a:endParaRPr>
                  </a:p>
                </p:txBody>
              </p:sp>
            </p:grpSp>
            <p:grpSp>
              <p:nvGrpSpPr>
                <p:cNvPr id="174" name="Group 1064"/>
                <p:cNvGrpSpPr>
                  <a:grpSpLocks/>
                </p:cNvGrpSpPr>
                <p:nvPr/>
              </p:nvGrpSpPr>
              <p:grpSpPr bwMode="auto">
                <a:xfrm>
                  <a:off x="1440" y="1188"/>
                  <a:ext cx="90" cy="96"/>
                  <a:chOff x="1440" y="1188"/>
                  <a:chExt cx="90" cy="96"/>
                </a:xfrm>
                <a:grpFill/>
              </p:grpSpPr>
              <p:sp>
                <p:nvSpPr>
                  <p:cNvPr id="241" name="Freeform 1065"/>
                  <p:cNvSpPr>
                    <a:spLocks/>
                  </p:cNvSpPr>
                  <p:nvPr/>
                </p:nvSpPr>
                <p:spPr bwMode="auto">
                  <a:xfrm>
                    <a:off x="1440" y="1188"/>
                    <a:ext cx="90" cy="96"/>
                  </a:xfrm>
                  <a:custGeom>
                    <a:avLst/>
                    <a:gdLst/>
                    <a:ahLst/>
                    <a:cxnLst>
                      <a:cxn ang="0">
                        <a:pos x="16" y="0"/>
                      </a:cxn>
                      <a:cxn ang="0">
                        <a:pos x="9" y="8"/>
                      </a:cxn>
                      <a:cxn ang="0">
                        <a:pos x="4" y="26"/>
                      </a:cxn>
                      <a:cxn ang="0">
                        <a:pos x="0" y="42"/>
                      </a:cxn>
                      <a:cxn ang="0">
                        <a:pos x="10" y="62"/>
                      </a:cxn>
                      <a:cxn ang="0">
                        <a:pos x="17" y="80"/>
                      </a:cxn>
                      <a:cxn ang="0">
                        <a:pos x="14" y="96"/>
                      </a:cxn>
                      <a:cxn ang="0">
                        <a:pos x="24" y="96"/>
                      </a:cxn>
                      <a:cxn ang="0">
                        <a:pos x="31" y="84"/>
                      </a:cxn>
                      <a:cxn ang="0">
                        <a:pos x="43" y="86"/>
                      </a:cxn>
                      <a:cxn ang="0">
                        <a:pos x="53" y="73"/>
                      </a:cxn>
                      <a:cxn ang="0">
                        <a:pos x="86" y="67"/>
                      </a:cxn>
                      <a:cxn ang="0">
                        <a:pos x="90" y="56"/>
                      </a:cxn>
                      <a:cxn ang="0">
                        <a:pos x="76" y="46"/>
                      </a:cxn>
                      <a:cxn ang="0">
                        <a:pos x="73" y="35"/>
                      </a:cxn>
                      <a:cxn ang="0">
                        <a:pos x="65" y="33"/>
                      </a:cxn>
                      <a:cxn ang="0">
                        <a:pos x="54" y="46"/>
                      </a:cxn>
                      <a:cxn ang="0">
                        <a:pos x="41" y="47"/>
                      </a:cxn>
                      <a:cxn ang="0">
                        <a:pos x="33" y="46"/>
                      </a:cxn>
                      <a:cxn ang="0">
                        <a:pos x="23" y="41"/>
                      </a:cxn>
                      <a:cxn ang="0">
                        <a:pos x="19" y="36"/>
                      </a:cxn>
                      <a:cxn ang="0">
                        <a:pos x="17" y="19"/>
                      </a:cxn>
                      <a:cxn ang="0">
                        <a:pos x="20" y="4"/>
                      </a:cxn>
                      <a:cxn ang="0">
                        <a:pos x="16" y="0"/>
                      </a:cxn>
                    </a:cxnLst>
                    <a:rect l="0" t="0" r="r" b="b"/>
                    <a:pathLst>
                      <a:path w="90" h="96">
                        <a:moveTo>
                          <a:pt x="16" y="0"/>
                        </a:moveTo>
                        <a:lnTo>
                          <a:pt x="9" y="8"/>
                        </a:lnTo>
                        <a:lnTo>
                          <a:pt x="4" y="26"/>
                        </a:lnTo>
                        <a:lnTo>
                          <a:pt x="0" y="42"/>
                        </a:lnTo>
                        <a:lnTo>
                          <a:pt x="10" y="62"/>
                        </a:lnTo>
                        <a:lnTo>
                          <a:pt x="17" y="80"/>
                        </a:lnTo>
                        <a:lnTo>
                          <a:pt x="14" y="96"/>
                        </a:lnTo>
                        <a:lnTo>
                          <a:pt x="24" y="96"/>
                        </a:lnTo>
                        <a:lnTo>
                          <a:pt x="31" y="84"/>
                        </a:lnTo>
                        <a:lnTo>
                          <a:pt x="43" y="86"/>
                        </a:lnTo>
                        <a:lnTo>
                          <a:pt x="53" y="73"/>
                        </a:lnTo>
                        <a:lnTo>
                          <a:pt x="86" y="67"/>
                        </a:lnTo>
                        <a:lnTo>
                          <a:pt x="90" y="56"/>
                        </a:lnTo>
                        <a:lnTo>
                          <a:pt x="76" y="46"/>
                        </a:lnTo>
                        <a:lnTo>
                          <a:pt x="73" y="35"/>
                        </a:lnTo>
                        <a:lnTo>
                          <a:pt x="65" y="33"/>
                        </a:lnTo>
                        <a:lnTo>
                          <a:pt x="54" y="46"/>
                        </a:lnTo>
                        <a:lnTo>
                          <a:pt x="41" y="47"/>
                        </a:lnTo>
                        <a:lnTo>
                          <a:pt x="33" y="46"/>
                        </a:lnTo>
                        <a:lnTo>
                          <a:pt x="23" y="41"/>
                        </a:lnTo>
                        <a:lnTo>
                          <a:pt x="19" y="36"/>
                        </a:lnTo>
                        <a:lnTo>
                          <a:pt x="17" y="19"/>
                        </a:lnTo>
                        <a:lnTo>
                          <a:pt x="20" y="4"/>
                        </a:lnTo>
                        <a:lnTo>
                          <a:pt x="16" y="0"/>
                        </a:lnTo>
                        <a:close/>
                      </a:path>
                    </a:pathLst>
                  </a:custGeom>
                  <a:grpFill/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s-MX" sz="1100">
                      <a:solidFill>
                        <a:srgbClr val="000066"/>
                      </a:solidFill>
                      <a:latin typeface="Trebuchet MS" pitchFamily="34" charset="0"/>
                    </a:endParaRPr>
                  </a:p>
                </p:txBody>
              </p:sp>
              <p:sp>
                <p:nvSpPr>
                  <p:cNvPr id="242" name="Freeform 1066"/>
                  <p:cNvSpPr>
                    <a:spLocks/>
                  </p:cNvSpPr>
                  <p:nvPr/>
                </p:nvSpPr>
                <p:spPr bwMode="auto">
                  <a:xfrm>
                    <a:off x="1440" y="1188"/>
                    <a:ext cx="90" cy="96"/>
                  </a:xfrm>
                  <a:custGeom>
                    <a:avLst/>
                    <a:gdLst/>
                    <a:ahLst/>
                    <a:cxnLst>
                      <a:cxn ang="0">
                        <a:pos x="16" y="0"/>
                      </a:cxn>
                      <a:cxn ang="0">
                        <a:pos x="9" y="8"/>
                      </a:cxn>
                      <a:cxn ang="0">
                        <a:pos x="4" y="26"/>
                      </a:cxn>
                      <a:cxn ang="0">
                        <a:pos x="0" y="42"/>
                      </a:cxn>
                      <a:cxn ang="0">
                        <a:pos x="10" y="62"/>
                      </a:cxn>
                      <a:cxn ang="0">
                        <a:pos x="17" y="80"/>
                      </a:cxn>
                      <a:cxn ang="0">
                        <a:pos x="14" y="96"/>
                      </a:cxn>
                      <a:cxn ang="0">
                        <a:pos x="24" y="96"/>
                      </a:cxn>
                      <a:cxn ang="0">
                        <a:pos x="31" y="84"/>
                      </a:cxn>
                      <a:cxn ang="0">
                        <a:pos x="43" y="86"/>
                      </a:cxn>
                      <a:cxn ang="0">
                        <a:pos x="53" y="73"/>
                      </a:cxn>
                      <a:cxn ang="0">
                        <a:pos x="86" y="67"/>
                      </a:cxn>
                      <a:cxn ang="0">
                        <a:pos x="90" y="56"/>
                      </a:cxn>
                      <a:cxn ang="0">
                        <a:pos x="76" y="46"/>
                      </a:cxn>
                      <a:cxn ang="0">
                        <a:pos x="73" y="35"/>
                      </a:cxn>
                      <a:cxn ang="0">
                        <a:pos x="65" y="33"/>
                      </a:cxn>
                      <a:cxn ang="0">
                        <a:pos x="54" y="46"/>
                      </a:cxn>
                      <a:cxn ang="0">
                        <a:pos x="41" y="47"/>
                      </a:cxn>
                      <a:cxn ang="0">
                        <a:pos x="33" y="46"/>
                      </a:cxn>
                      <a:cxn ang="0">
                        <a:pos x="23" y="41"/>
                      </a:cxn>
                      <a:cxn ang="0">
                        <a:pos x="19" y="36"/>
                      </a:cxn>
                      <a:cxn ang="0">
                        <a:pos x="17" y="19"/>
                      </a:cxn>
                      <a:cxn ang="0">
                        <a:pos x="20" y="4"/>
                      </a:cxn>
                      <a:cxn ang="0">
                        <a:pos x="16" y="0"/>
                      </a:cxn>
                    </a:cxnLst>
                    <a:rect l="0" t="0" r="r" b="b"/>
                    <a:pathLst>
                      <a:path w="90" h="96">
                        <a:moveTo>
                          <a:pt x="16" y="0"/>
                        </a:moveTo>
                        <a:lnTo>
                          <a:pt x="9" y="8"/>
                        </a:lnTo>
                        <a:lnTo>
                          <a:pt x="4" y="26"/>
                        </a:lnTo>
                        <a:lnTo>
                          <a:pt x="0" y="42"/>
                        </a:lnTo>
                        <a:lnTo>
                          <a:pt x="10" y="62"/>
                        </a:lnTo>
                        <a:lnTo>
                          <a:pt x="17" y="80"/>
                        </a:lnTo>
                        <a:lnTo>
                          <a:pt x="14" y="96"/>
                        </a:lnTo>
                        <a:lnTo>
                          <a:pt x="24" y="96"/>
                        </a:lnTo>
                        <a:lnTo>
                          <a:pt x="31" y="84"/>
                        </a:lnTo>
                        <a:lnTo>
                          <a:pt x="43" y="86"/>
                        </a:lnTo>
                        <a:lnTo>
                          <a:pt x="53" y="73"/>
                        </a:lnTo>
                        <a:lnTo>
                          <a:pt x="86" y="67"/>
                        </a:lnTo>
                        <a:lnTo>
                          <a:pt x="90" y="56"/>
                        </a:lnTo>
                        <a:lnTo>
                          <a:pt x="76" y="46"/>
                        </a:lnTo>
                        <a:lnTo>
                          <a:pt x="73" y="35"/>
                        </a:lnTo>
                        <a:lnTo>
                          <a:pt x="65" y="33"/>
                        </a:lnTo>
                        <a:lnTo>
                          <a:pt x="54" y="46"/>
                        </a:lnTo>
                        <a:lnTo>
                          <a:pt x="41" y="47"/>
                        </a:lnTo>
                        <a:lnTo>
                          <a:pt x="33" y="46"/>
                        </a:lnTo>
                        <a:lnTo>
                          <a:pt x="23" y="41"/>
                        </a:lnTo>
                        <a:lnTo>
                          <a:pt x="19" y="36"/>
                        </a:lnTo>
                        <a:lnTo>
                          <a:pt x="17" y="19"/>
                        </a:lnTo>
                        <a:lnTo>
                          <a:pt x="20" y="4"/>
                        </a:lnTo>
                        <a:lnTo>
                          <a:pt x="16" y="0"/>
                        </a:lnTo>
                        <a:close/>
                      </a:path>
                    </a:pathLst>
                  </a:custGeom>
                  <a:grpFill/>
                  <a:ln w="9525" cap="rnd">
                    <a:solidFill>
                      <a:srgbClr val="FFFFFF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s-MX" sz="1100">
                      <a:solidFill>
                        <a:srgbClr val="000066"/>
                      </a:solidFill>
                      <a:latin typeface="Trebuchet MS" pitchFamily="34" charset="0"/>
                    </a:endParaRPr>
                  </a:p>
                </p:txBody>
              </p:sp>
            </p:grpSp>
            <p:grpSp>
              <p:nvGrpSpPr>
                <p:cNvPr id="177" name="Group 1067"/>
                <p:cNvGrpSpPr>
                  <a:grpSpLocks/>
                </p:cNvGrpSpPr>
                <p:nvPr/>
              </p:nvGrpSpPr>
              <p:grpSpPr bwMode="auto">
                <a:xfrm>
                  <a:off x="1461" y="1303"/>
                  <a:ext cx="20" cy="21"/>
                  <a:chOff x="1461" y="1303"/>
                  <a:chExt cx="20" cy="21"/>
                </a:xfrm>
                <a:grpFill/>
              </p:grpSpPr>
              <p:sp>
                <p:nvSpPr>
                  <p:cNvPr id="239" name="Freeform 1068"/>
                  <p:cNvSpPr>
                    <a:spLocks/>
                  </p:cNvSpPr>
                  <p:nvPr/>
                </p:nvSpPr>
                <p:spPr bwMode="auto">
                  <a:xfrm>
                    <a:off x="1461" y="1303"/>
                    <a:ext cx="20" cy="21"/>
                  </a:xfrm>
                  <a:custGeom>
                    <a:avLst/>
                    <a:gdLst/>
                    <a:ahLst/>
                    <a:cxnLst>
                      <a:cxn ang="0">
                        <a:pos x="18" y="6"/>
                      </a:cxn>
                      <a:cxn ang="0">
                        <a:pos x="14" y="4"/>
                      </a:cxn>
                      <a:cxn ang="0">
                        <a:pos x="9" y="2"/>
                      </a:cxn>
                      <a:cxn ang="0">
                        <a:pos x="3" y="0"/>
                      </a:cxn>
                      <a:cxn ang="0">
                        <a:pos x="0" y="1"/>
                      </a:cxn>
                      <a:cxn ang="0">
                        <a:pos x="0" y="7"/>
                      </a:cxn>
                      <a:cxn ang="0">
                        <a:pos x="3" y="15"/>
                      </a:cxn>
                      <a:cxn ang="0">
                        <a:pos x="9" y="21"/>
                      </a:cxn>
                      <a:cxn ang="0">
                        <a:pos x="15" y="21"/>
                      </a:cxn>
                      <a:cxn ang="0">
                        <a:pos x="20" y="15"/>
                      </a:cxn>
                      <a:cxn ang="0">
                        <a:pos x="20" y="10"/>
                      </a:cxn>
                      <a:cxn ang="0">
                        <a:pos x="18" y="6"/>
                      </a:cxn>
                    </a:cxnLst>
                    <a:rect l="0" t="0" r="r" b="b"/>
                    <a:pathLst>
                      <a:path w="20" h="21">
                        <a:moveTo>
                          <a:pt x="18" y="6"/>
                        </a:moveTo>
                        <a:lnTo>
                          <a:pt x="14" y="4"/>
                        </a:lnTo>
                        <a:lnTo>
                          <a:pt x="9" y="2"/>
                        </a:lnTo>
                        <a:lnTo>
                          <a:pt x="3" y="0"/>
                        </a:lnTo>
                        <a:lnTo>
                          <a:pt x="0" y="1"/>
                        </a:lnTo>
                        <a:lnTo>
                          <a:pt x="0" y="7"/>
                        </a:lnTo>
                        <a:lnTo>
                          <a:pt x="3" y="15"/>
                        </a:lnTo>
                        <a:lnTo>
                          <a:pt x="9" y="21"/>
                        </a:lnTo>
                        <a:lnTo>
                          <a:pt x="15" y="21"/>
                        </a:lnTo>
                        <a:lnTo>
                          <a:pt x="20" y="15"/>
                        </a:lnTo>
                        <a:lnTo>
                          <a:pt x="20" y="10"/>
                        </a:lnTo>
                        <a:lnTo>
                          <a:pt x="18" y="6"/>
                        </a:lnTo>
                        <a:close/>
                      </a:path>
                    </a:pathLst>
                  </a:custGeom>
                  <a:grpFill/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s-MX" sz="1100">
                      <a:solidFill>
                        <a:srgbClr val="000066"/>
                      </a:solidFill>
                      <a:latin typeface="Trebuchet MS" pitchFamily="34" charset="0"/>
                    </a:endParaRPr>
                  </a:p>
                </p:txBody>
              </p:sp>
              <p:sp>
                <p:nvSpPr>
                  <p:cNvPr id="240" name="Freeform 1069"/>
                  <p:cNvSpPr>
                    <a:spLocks/>
                  </p:cNvSpPr>
                  <p:nvPr/>
                </p:nvSpPr>
                <p:spPr bwMode="auto">
                  <a:xfrm>
                    <a:off x="1461" y="1303"/>
                    <a:ext cx="20" cy="21"/>
                  </a:xfrm>
                  <a:custGeom>
                    <a:avLst/>
                    <a:gdLst/>
                    <a:ahLst/>
                    <a:cxnLst>
                      <a:cxn ang="0">
                        <a:pos x="18" y="6"/>
                      </a:cxn>
                      <a:cxn ang="0">
                        <a:pos x="14" y="4"/>
                      </a:cxn>
                      <a:cxn ang="0">
                        <a:pos x="9" y="2"/>
                      </a:cxn>
                      <a:cxn ang="0">
                        <a:pos x="3" y="0"/>
                      </a:cxn>
                      <a:cxn ang="0">
                        <a:pos x="0" y="1"/>
                      </a:cxn>
                      <a:cxn ang="0">
                        <a:pos x="0" y="7"/>
                      </a:cxn>
                      <a:cxn ang="0">
                        <a:pos x="3" y="15"/>
                      </a:cxn>
                      <a:cxn ang="0">
                        <a:pos x="9" y="21"/>
                      </a:cxn>
                      <a:cxn ang="0">
                        <a:pos x="15" y="21"/>
                      </a:cxn>
                      <a:cxn ang="0">
                        <a:pos x="20" y="15"/>
                      </a:cxn>
                      <a:cxn ang="0">
                        <a:pos x="20" y="10"/>
                      </a:cxn>
                      <a:cxn ang="0">
                        <a:pos x="18" y="6"/>
                      </a:cxn>
                    </a:cxnLst>
                    <a:rect l="0" t="0" r="r" b="b"/>
                    <a:pathLst>
                      <a:path w="20" h="21">
                        <a:moveTo>
                          <a:pt x="18" y="6"/>
                        </a:moveTo>
                        <a:lnTo>
                          <a:pt x="14" y="4"/>
                        </a:lnTo>
                        <a:lnTo>
                          <a:pt x="9" y="2"/>
                        </a:lnTo>
                        <a:lnTo>
                          <a:pt x="3" y="0"/>
                        </a:lnTo>
                        <a:lnTo>
                          <a:pt x="0" y="1"/>
                        </a:lnTo>
                        <a:lnTo>
                          <a:pt x="0" y="7"/>
                        </a:lnTo>
                        <a:lnTo>
                          <a:pt x="3" y="15"/>
                        </a:lnTo>
                        <a:lnTo>
                          <a:pt x="9" y="21"/>
                        </a:lnTo>
                        <a:lnTo>
                          <a:pt x="15" y="21"/>
                        </a:lnTo>
                        <a:lnTo>
                          <a:pt x="20" y="15"/>
                        </a:lnTo>
                        <a:lnTo>
                          <a:pt x="20" y="10"/>
                        </a:lnTo>
                        <a:lnTo>
                          <a:pt x="18" y="6"/>
                        </a:lnTo>
                        <a:close/>
                      </a:path>
                    </a:pathLst>
                  </a:custGeom>
                  <a:grpFill/>
                  <a:ln w="9525" cap="rnd">
                    <a:solidFill>
                      <a:srgbClr val="FFFFFF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s-MX" sz="1100">
                      <a:solidFill>
                        <a:srgbClr val="000066"/>
                      </a:solidFill>
                      <a:latin typeface="Trebuchet MS" pitchFamily="34" charset="0"/>
                    </a:endParaRPr>
                  </a:p>
                </p:txBody>
              </p:sp>
            </p:grpSp>
            <p:grpSp>
              <p:nvGrpSpPr>
                <p:cNvPr id="180" name="Group 1070"/>
                <p:cNvGrpSpPr>
                  <a:grpSpLocks/>
                </p:cNvGrpSpPr>
                <p:nvPr/>
              </p:nvGrpSpPr>
              <p:grpSpPr bwMode="auto">
                <a:xfrm>
                  <a:off x="1000" y="1043"/>
                  <a:ext cx="57" cy="41"/>
                  <a:chOff x="1000" y="1043"/>
                  <a:chExt cx="57" cy="41"/>
                </a:xfrm>
                <a:grpFill/>
              </p:grpSpPr>
              <p:sp>
                <p:nvSpPr>
                  <p:cNvPr id="237" name="Freeform 1071"/>
                  <p:cNvSpPr>
                    <a:spLocks/>
                  </p:cNvSpPr>
                  <p:nvPr/>
                </p:nvSpPr>
                <p:spPr bwMode="auto">
                  <a:xfrm>
                    <a:off x="1000" y="1043"/>
                    <a:ext cx="57" cy="41"/>
                  </a:xfrm>
                  <a:custGeom>
                    <a:avLst/>
                    <a:gdLst/>
                    <a:ahLst/>
                    <a:cxnLst>
                      <a:cxn ang="0">
                        <a:pos x="0" y="9"/>
                      </a:cxn>
                      <a:cxn ang="0">
                        <a:pos x="9" y="3"/>
                      </a:cxn>
                      <a:cxn ang="0">
                        <a:pos x="23" y="6"/>
                      </a:cxn>
                      <a:cxn ang="0">
                        <a:pos x="32" y="0"/>
                      </a:cxn>
                      <a:cxn ang="0">
                        <a:pos x="43" y="6"/>
                      </a:cxn>
                      <a:cxn ang="0">
                        <a:pos x="57" y="18"/>
                      </a:cxn>
                      <a:cxn ang="0">
                        <a:pos x="57" y="33"/>
                      </a:cxn>
                      <a:cxn ang="0">
                        <a:pos x="41" y="35"/>
                      </a:cxn>
                      <a:cxn ang="0">
                        <a:pos x="30" y="29"/>
                      </a:cxn>
                      <a:cxn ang="0">
                        <a:pos x="26" y="41"/>
                      </a:cxn>
                      <a:cxn ang="0">
                        <a:pos x="14" y="40"/>
                      </a:cxn>
                      <a:cxn ang="0">
                        <a:pos x="14" y="25"/>
                      </a:cxn>
                      <a:cxn ang="0">
                        <a:pos x="0" y="9"/>
                      </a:cxn>
                    </a:cxnLst>
                    <a:rect l="0" t="0" r="r" b="b"/>
                    <a:pathLst>
                      <a:path w="57" h="41">
                        <a:moveTo>
                          <a:pt x="0" y="9"/>
                        </a:moveTo>
                        <a:lnTo>
                          <a:pt x="9" y="3"/>
                        </a:lnTo>
                        <a:lnTo>
                          <a:pt x="23" y="6"/>
                        </a:lnTo>
                        <a:lnTo>
                          <a:pt x="32" y="0"/>
                        </a:lnTo>
                        <a:lnTo>
                          <a:pt x="43" y="6"/>
                        </a:lnTo>
                        <a:lnTo>
                          <a:pt x="57" y="18"/>
                        </a:lnTo>
                        <a:lnTo>
                          <a:pt x="57" y="33"/>
                        </a:lnTo>
                        <a:lnTo>
                          <a:pt x="41" y="35"/>
                        </a:lnTo>
                        <a:lnTo>
                          <a:pt x="30" y="29"/>
                        </a:lnTo>
                        <a:lnTo>
                          <a:pt x="26" y="41"/>
                        </a:lnTo>
                        <a:lnTo>
                          <a:pt x="14" y="40"/>
                        </a:lnTo>
                        <a:lnTo>
                          <a:pt x="14" y="25"/>
                        </a:lnTo>
                        <a:lnTo>
                          <a:pt x="0" y="9"/>
                        </a:lnTo>
                        <a:close/>
                      </a:path>
                    </a:pathLst>
                  </a:custGeom>
                  <a:grpFill/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s-MX" sz="1100">
                      <a:solidFill>
                        <a:srgbClr val="000066"/>
                      </a:solidFill>
                      <a:latin typeface="Trebuchet MS" pitchFamily="34" charset="0"/>
                    </a:endParaRPr>
                  </a:p>
                </p:txBody>
              </p:sp>
              <p:sp>
                <p:nvSpPr>
                  <p:cNvPr id="238" name="Freeform 1072"/>
                  <p:cNvSpPr>
                    <a:spLocks/>
                  </p:cNvSpPr>
                  <p:nvPr/>
                </p:nvSpPr>
                <p:spPr bwMode="auto">
                  <a:xfrm>
                    <a:off x="1000" y="1043"/>
                    <a:ext cx="57" cy="41"/>
                  </a:xfrm>
                  <a:custGeom>
                    <a:avLst/>
                    <a:gdLst/>
                    <a:ahLst/>
                    <a:cxnLst>
                      <a:cxn ang="0">
                        <a:pos x="0" y="9"/>
                      </a:cxn>
                      <a:cxn ang="0">
                        <a:pos x="9" y="3"/>
                      </a:cxn>
                      <a:cxn ang="0">
                        <a:pos x="23" y="6"/>
                      </a:cxn>
                      <a:cxn ang="0">
                        <a:pos x="32" y="0"/>
                      </a:cxn>
                      <a:cxn ang="0">
                        <a:pos x="43" y="6"/>
                      </a:cxn>
                      <a:cxn ang="0">
                        <a:pos x="57" y="18"/>
                      </a:cxn>
                      <a:cxn ang="0">
                        <a:pos x="57" y="33"/>
                      </a:cxn>
                      <a:cxn ang="0">
                        <a:pos x="41" y="35"/>
                      </a:cxn>
                      <a:cxn ang="0">
                        <a:pos x="30" y="29"/>
                      </a:cxn>
                      <a:cxn ang="0">
                        <a:pos x="26" y="41"/>
                      </a:cxn>
                      <a:cxn ang="0">
                        <a:pos x="14" y="40"/>
                      </a:cxn>
                      <a:cxn ang="0">
                        <a:pos x="14" y="25"/>
                      </a:cxn>
                      <a:cxn ang="0">
                        <a:pos x="0" y="9"/>
                      </a:cxn>
                    </a:cxnLst>
                    <a:rect l="0" t="0" r="r" b="b"/>
                    <a:pathLst>
                      <a:path w="57" h="41">
                        <a:moveTo>
                          <a:pt x="0" y="9"/>
                        </a:moveTo>
                        <a:lnTo>
                          <a:pt x="9" y="3"/>
                        </a:lnTo>
                        <a:lnTo>
                          <a:pt x="23" y="6"/>
                        </a:lnTo>
                        <a:lnTo>
                          <a:pt x="32" y="0"/>
                        </a:lnTo>
                        <a:lnTo>
                          <a:pt x="43" y="6"/>
                        </a:lnTo>
                        <a:lnTo>
                          <a:pt x="57" y="18"/>
                        </a:lnTo>
                        <a:lnTo>
                          <a:pt x="57" y="33"/>
                        </a:lnTo>
                        <a:lnTo>
                          <a:pt x="41" y="35"/>
                        </a:lnTo>
                        <a:lnTo>
                          <a:pt x="30" y="29"/>
                        </a:lnTo>
                        <a:lnTo>
                          <a:pt x="26" y="41"/>
                        </a:lnTo>
                        <a:lnTo>
                          <a:pt x="14" y="40"/>
                        </a:lnTo>
                        <a:lnTo>
                          <a:pt x="14" y="25"/>
                        </a:lnTo>
                        <a:lnTo>
                          <a:pt x="0" y="9"/>
                        </a:lnTo>
                        <a:close/>
                      </a:path>
                    </a:pathLst>
                  </a:custGeom>
                  <a:grpFill/>
                  <a:ln w="9525" cap="rnd">
                    <a:solidFill>
                      <a:srgbClr val="FFFFFF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s-MX" sz="1100">
                      <a:solidFill>
                        <a:srgbClr val="000066"/>
                      </a:solidFill>
                      <a:latin typeface="Trebuchet MS" pitchFamily="34" charset="0"/>
                    </a:endParaRPr>
                  </a:p>
                </p:txBody>
              </p:sp>
            </p:grpSp>
            <p:grpSp>
              <p:nvGrpSpPr>
                <p:cNvPr id="183" name="Group 1073"/>
                <p:cNvGrpSpPr>
                  <a:grpSpLocks/>
                </p:cNvGrpSpPr>
                <p:nvPr/>
              </p:nvGrpSpPr>
              <p:grpSpPr bwMode="auto">
                <a:xfrm>
                  <a:off x="940" y="896"/>
                  <a:ext cx="299" cy="175"/>
                  <a:chOff x="940" y="896"/>
                  <a:chExt cx="299" cy="175"/>
                </a:xfrm>
                <a:grpFill/>
              </p:grpSpPr>
              <p:sp>
                <p:nvSpPr>
                  <p:cNvPr id="235" name="Freeform 1074"/>
                  <p:cNvSpPr>
                    <a:spLocks/>
                  </p:cNvSpPr>
                  <p:nvPr/>
                </p:nvSpPr>
                <p:spPr bwMode="auto">
                  <a:xfrm>
                    <a:off x="940" y="896"/>
                    <a:ext cx="299" cy="175"/>
                  </a:xfrm>
                  <a:custGeom>
                    <a:avLst/>
                    <a:gdLst/>
                    <a:ahLst/>
                    <a:cxnLst>
                      <a:cxn ang="0">
                        <a:pos x="233" y="86"/>
                      </a:cxn>
                      <a:cxn ang="0">
                        <a:pos x="194" y="71"/>
                      </a:cxn>
                      <a:cxn ang="0">
                        <a:pos x="157" y="51"/>
                      </a:cxn>
                      <a:cxn ang="0">
                        <a:pos x="111" y="34"/>
                      </a:cxn>
                      <a:cxn ang="0">
                        <a:pos x="89" y="17"/>
                      </a:cxn>
                      <a:cxn ang="0">
                        <a:pos x="72" y="31"/>
                      </a:cxn>
                      <a:cxn ang="0">
                        <a:pos x="59" y="39"/>
                      </a:cxn>
                      <a:cxn ang="0">
                        <a:pos x="46" y="31"/>
                      </a:cxn>
                      <a:cxn ang="0">
                        <a:pos x="46" y="8"/>
                      </a:cxn>
                      <a:cxn ang="0">
                        <a:pos x="39" y="50"/>
                      </a:cxn>
                      <a:cxn ang="0">
                        <a:pos x="23" y="33"/>
                      </a:cxn>
                      <a:cxn ang="0">
                        <a:pos x="22" y="0"/>
                      </a:cxn>
                      <a:cxn ang="0">
                        <a:pos x="3" y="8"/>
                      </a:cxn>
                      <a:cxn ang="0">
                        <a:pos x="3" y="24"/>
                      </a:cxn>
                      <a:cxn ang="0">
                        <a:pos x="9" y="58"/>
                      </a:cxn>
                      <a:cxn ang="0">
                        <a:pos x="29" y="72"/>
                      </a:cxn>
                      <a:cxn ang="0">
                        <a:pos x="87" y="69"/>
                      </a:cxn>
                      <a:cxn ang="0">
                        <a:pos x="133" y="64"/>
                      </a:cxn>
                      <a:cxn ang="0">
                        <a:pos x="159" y="85"/>
                      </a:cxn>
                      <a:cxn ang="0">
                        <a:pos x="169" y="134"/>
                      </a:cxn>
                      <a:cxn ang="0">
                        <a:pos x="151" y="149"/>
                      </a:cxn>
                      <a:cxn ang="0">
                        <a:pos x="137" y="166"/>
                      </a:cxn>
                      <a:cxn ang="0">
                        <a:pos x="164" y="157"/>
                      </a:cxn>
                      <a:cxn ang="0">
                        <a:pos x="189" y="150"/>
                      </a:cxn>
                      <a:cxn ang="0">
                        <a:pos x="211" y="165"/>
                      </a:cxn>
                      <a:cxn ang="0">
                        <a:pos x="251" y="175"/>
                      </a:cxn>
                      <a:cxn ang="0">
                        <a:pos x="299" y="172"/>
                      </a:cxn>
                      <a:cxn ang="0">
                        <a:pos x="264" y="159"/>
                      </a:cxn>
                      <a:cxn ang="0">
                        <a:pos x="238" y="146"/>
                      </a:cxn>
                      <a:cxn ang="0">
                        <a:pos x="274" y="153"/>
                      </a:cxn>
                      <a:cxn ang="0">
                        <a:pos x="254" y="132"/>
                      </a:cxn>
                      <a:cxn ang="0">
                        <a:pos x="223" y="123"/>
                      </a:cxn>
                      <a:cxn ang="0">
                        <a:pos x="238" y="95"/>
                      </a:cxn>
                      <a:cxn ang="0">
                        <a:pos x="258" y="85"/>
                      </a:cxn>
                    </a:cxnLst>
                    <a:rect l="0" t="0" r="r" b="b"/>
                    <a:pathLst>
                      <a:path w="299" h="175">
                        <a:moveTo>
                          <a:pt x="258" y="85"/>
                        </a:moveTo>
                        <a:lnTo>
                          <a:pt x="233" y="86"/>
                        </a:lnTo>
                        <a:lnTo>
                          <a:pt x="218" y="73"/>
                        </a:lnTo>
                        <a:lnTo>
                          <a:pt x="194" y="71"/>
                        </a:lnTo>
                        <a:lnTo>
                          <a:pt x="176" y="56"/>
                        </a:lnTo>
                        <a:lnTo>
                          <a:pt x="157" y="51"/>
                        </a:lnTo>
                        <a:lnTo>
                          <a:pt x="137" y="37"/>
                        </a:lnTo>
                        <a:lnTo>
                          <a:pt x="111" y="34"/>
                        </a:lnTo>
                        <a:lnTo>
                          <a:pt x="109" y="23"/>
                        </a:lnTo>
                        <a:lnTo>
                          <a:pt x="89" y="17"/>
                        </a:lnTo>
                        <a:lnTo>
                          <a:pt x="79" y="15"/>
                        </a:lnTo>
                        <a:lnTo>
                          <a:pt x="72" y="31"/>
                        </a:lnTo>
                        <a:lnTo>
                          <a:pt x="68" y="36"/>
                        </a:lnTo>
                        <a:lnTo>
                          <a:pt x="59" y="39"/>
                        </a:lnTo>
                        <a:lnTo>
                          <a:pt x="55" y="48"/>
                        </a:lnTo>
                        <a:lnTo>
                          <a:pt x="46" y="31"/>
                        </a:lnTo>
                        <a:lnTo>
                          <a:pt x="54" y="9"/>
                        </a:lnTo>
                        <a:lnTo>
                          <a:pt x="46" y="8"/>
                        </a:lnTo>
                        <a:lnTo>
                          <a:pt x="37" y="29"/>
                        </a:lnTo>
                        <a:lnTo>
                          <a:pt x="39" y="50"/>
                        </a:lnTo>
                        <a:lnTo>
                          <a:pt x="36" y="62"/>
                        </a:lnTo>
                        <a:lnTo>
                          <a:pt x="23" y="33"/>
                        </a:lnTo>
                        <a:lnTo>
                          <a:pt x="23" y="15"/>
                        </a:lnTo>
                        <a:lnTo>
                          <a:pt x="22" y="0"/>
                        </a:lnTo>
                        <a:lnTo>
                          <a:pt x="10" y="0"/>
                        </a:lnTo>
                        <a:lnTo>
                          <a:pt x="3" y="8"/>
                        </a:lnTo>
                        <a:lnTo>
                          <a:pt x="0" y="24"/>
                        </a:lnTo>
                        <a:lnTo>
                          <a:pt x="3" y="24"/>
                        </a:lnTo>
                        <a:lnTo>
                          <a:pt x="0" y="42"/>
                        </a:lnTo>
                        <a:lnTo>
                          <a:pt x="9" y="58"/>
                        </a:lnTo>
                        <a:lnTo>
                          <a:pt x="18" y="69"/>
                        </a:lnTo>
                        <a:lnTo>
                          <a:pt x="29" y="72"/>
                        </a:lnTo>
                        <a:lnTo>
                          <a:pt x="64" y="66"/>
                        </a:lnTo>
                        <a:lnTo>
                          <a:pt x="87" y="69"/>
                        </a:lnTo>
                        <a:lnTo>
                          <a:pt x="108" y="66"/>
                        </a:lnTo>
                        <a:lnTo>
                          <a:pt x="133" y="64"/>
                        </a:lnTo>
                        <a:lnTo>
                          <a:pt x="153" y="76"/>
                        </a:lnTo>
                        <a:lnTo>
                          <a:pt x="159" y="85"/>
                        </a:lnTo>
                        <a:lnTo>
                          <a:pt x="160" y="107"/>
                        </a:lnTo>
                        <a:lnTo>
                          <a:pt x="169" y="134"/>
                        </a:lnTo>
                        <a:lnTo>
                          <a:pt x="165" y="142"/>
                        </a:lnTo>
                        <a:lnTo>
                          <a:pt x="151" y="149"/>
                        </a:lnTo>
                        <a:lnTo>
                          <a:pt x="140" y="156"/>
                        </a:lnTo>
                        <a:lnTo>
                          <a:pt x="137" y="166"/>
                        </a:lnTo>
                        <a:lnTo>
                          <a:pt x="144" y="172"/>
                        </a:lnTo>
                        <a:lnTo>
                          <a:pt x="164" y="157"/>
                        </a:lnTo>
                        <a:lnTo>
                          <a:pt x="178" y="148"/>
                        </a:lnTo>
                        <a:lnTo>
                          <a:pt x="189" y="150"/>
                        </a:lnTo>
                        <a:lnTo>
                          <a:pt x="196" y="160"/>
                        </a:lnTo>
                        <a:lnTo>
                          <a:pt x="211" y="165"/>
                        </a:lnTo>
                        <a:lnTo>
                          <a:pt x="229" y="172"/>
                        </a:lnTo>
                        <a:lnTo>
                          <a:pt x="251" y="175"/>
                        </a:lnTo>
                        <a:lnTo>
                          <a:pt x="275" y="168"/>
                        </a:lnTo>
                        <a:lnTo>
                          <a:pt x="299" y="172"/>
                        </a:lnTo>
                        <a:lnTo>
                          <a:pt x="291" y="164"/>
                        </a:lnTo>
                        <a:lnTo>
                          <a:pt x="264" y="159"/>
                        </a:lnTo>
                        <a:lnTo>
                          <a:pt x="235" y="153"/>
                        </a:lnTo>
                        <a:lnTo>
                          <a:pt x="238" y="146"/>
                        </a:lnTo>
                        <a:lnTo>
                          <a:pt x="254" y="148"/>
                        </a:lnTo>
                        <a:lnTo>
                          <a:pt x="274" y="153"/>
                        </a:lnTo>
                        <a:lnTo>
                          <a:pt x="266" y="134"/>
                        </a:lnTo>
                        <a:lnTo>
                          <a:pt x="254" y="132"/>
                        </a:lnTo>
                        <a:lnTo>
                          <a:pt x="238" y="125"/>
                        </a:lnTo>
                        <a:lnTo>
                          <a:pt x="223" y="123"/>
                        </a:lnTo>
                        <a:lnTo>
                          <a:pt x="229" y="101"/>
                        </a:lnTo>
                        <a:lnTo>
                          <a:pt x="238" y="95"/>
                        </a:lnTo>
                        <a:lnTo>
                          <a:pt x="253" y="91"/>
                        </a:lnTo>
                        <a:lnTo>
                          <a:pt x="258" y="85"/>
                        </a:lnTo>
                        <a:close/>
                      </a:path>
                    </a:pathLst>
                  </a:custGeom>
                  <a:grpFill/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s-MX" sz="1100">
                      <a:solidFill>
                        <a:srgbClr val="000066"/>
                      </a:solidFill>
                      <a:latin typeface="Trebuchet MS" pitchFamily="34" charset="0"/>
                    </a:endParaRPr>
                  </a:p>
                </p:txBody>
              </p:sp>
              <p:sp>
                <p:nvSpPr>
                  <p:cNvPr id="236" name="Freeform 1075"/>
                  <p:cNvSpPr>
                    <a:spLocks/>
                  </p:cNvSpPr>
                  <p:nvPr/>
                </p:nvSpPr>
                <p:spPr bwMode="auto">
                  <a:xfrm>
                    <a:off x="940" y="896"/>
                    <a:ext cx="299" cy="175"/>
                  </a:xfrm>
                  <a:custGeom>
                    <a:avLst/>
                    <a:gdLst/>
                    <a:ahLst/>
                    <a:cxnLst>
                      <a:cxn ang="0">
                        <a:pos x="233" y="86"/>
                      </a:cxn>
                      <a:cxn ang="0">
                        <a:pos x="194" y="71"/>
                      </a:cxn>
                      <a:cxn ang="0">
                        <a:pos x="157" y="51"/>
                      </a:cxn>
                      <a:cxn ang="0">
                        <a:pos x="111" y="34"/>
                      </a:cxn>
                      <a:cxn ang="0">
                        <a:pos x="89" y="17"/>
                      </a:cxn>
                      <a:cxn ang="0">
                        <a:pos x="72" y="31"/>
                      </a:cxn>
                      <a:cxn ang="0">
                        <a:pos x="59" y="39"/>
                      </a:cxn>
                      <a:cxn ang="0">
                        <a:pos x="46" y="31"/>
                      </a:cxn>
                      <a:cxn ang="0">
                        <a:pos x="46" y="8"/>
                      </a:cxn>
                      <a:cxn ang="0">
                        <a:pos x="39" y="50"/>
                      </a:cxn>
                      <a:cxn ang="0">
                        <a:pos x="23" y="33"/>
                      </a:cxn>
                      <a:cxn ang="0">
                        <a:pos x="22" y="0"/>
                      </a:cxn>
                      <a:cxn ang="0">
                        <a:pos x="3" y="8"/>
                      </a:cxn>
                      <a:cxn ang="0">
                        <a:pos x="3" y="24"/>
                      </a:cxn>
                      <a:cxn ang="0">
                        <a:pos x="9" y="58"/>
                      </a:cxn>
                      <a:cxn ang="0">
                        <a:pos x="29" y="72"/>
                      </a:cxn>
                      <a:cxn ang="0">
                        <a:pos x="87" y="69"/>
                      </a:cxn>
                      <a:cxn ang="0">
                        <a:pos x="133" y="64"/>
                      </a:cxn>
                      <a:cxn ang="0">
                        <a:pos x="159" y="85"/>
                      </a:cxn>
                      <a:cxn ang="0">
                        <a:pos x="169" y="134"/>
                      </a:cxn>
                      <a:cxn ang="0">
                        <a:pos x="151" y="149"/>
                      </a:cxn>
                      <a:cxn ang="0">
                        <a:pos x="137" y="166"/>
                      </a:cxn>
                      <a:cxn ang="0">
                        <a:pos x="164" y="157"/>
                      </a:cxn>
                      <a:cxn ang="0">
                        <a:pos x="189" y="150"/>
                      </a:cxn>
                      <a:cxn ang="0">
                        <a:pos x="211" y="165"/>
                      </a:cxn>
                      <a:cxn ang="0">
                        <a:pos x="251" y="175"/>
                      </a:cxn>
                      <a:cxn ang="0">
                        <a:pos x="299" y="172"/>
                      </a:cxn>
                      <a:cxn ang="0">
                        <a:pos x="264" y="159"/>
                      </a:cxn>
                      <a:cxn ang="0">
                        <a:pos x="238" y="146"/>
                      </a:cxn>
                      <a:cxn ang="0">
                        <a:pos x="274" y="153"/>
                      </a:cxn>
                      <a:cxn ang="0">
                        <a:pos x="254" y="132"/>
                      </a:cxn>
                      <a:cxn ang="0">
                        <a:pos x="223" y="123"/>
                      </a:cxn>
                      <a:cxn ang="0">
                        <a:pos x="238" y="95"/>
                      </a:cxn>
                      <a:cxn ang="0">
                        <a:pos x="258" y="85"/>
                      </a:cxn>
                    </a:cxnLst>
                    <a:rect l="0" t="0" r="r" b="b"/>
                    <a:pathLst>
                      <a:path w="299" h="175">
                        <a:moveTo>
                          <a:pt x="258" y="85"/>
                        </a:moveTo>
                        <a:lnTo>
                          <a:pt x="233" y="86"/>
                        </a:lnTo>
                        <a:lnTo>
                          <a:pt x="218" y="73"/>
                        </a:lnTo>
                        <a:lnTo>
                          <a:pt x="194" y="71"/>
                        </a:lnTo>
                        <a:lnTo>
                          <a:pt x="176" y="56"/>
                        </a:lnTo>
                        <a:lnTo>
                          <a:pt x="157" y="51"/>
                        </a:lnTo>
                        <a:lnTo>
                          <a:pt x="137" y="37"/>
                        </a:lnTo>
                        <a:lnTo>
                          <a:pt x="111" y="34"/>
                        </a:lnTo>
                        <a:lnTo>
                          <a:pt x="109" y="23"/>
                        </a:lnTo>
                        <a:lnTo>
                          <a:pt x="89" y="17"/>
                        </a:lnTo>
                        <a:lnTo>
                          <a:pt x="79" y="15"/>
                        </a:lnTo>
                        <a:lnTo>
                          <a:pt x="72" y="31"/>
                        </a:lnTo>
                        <a:lnTo>
                          <a:pt x="68" y="36"/>
                        </a:lnTo>
                        <a:lnTo>
                          <a:pt x="59" y="39"/>
                        </a:lnTo>
                        <a:lnTo>
                          <a:pt x="55" y="48"/>
                        </a:lnTo>
                        <a:lnTo>
                          <a:pt x="46" y="31"/>
                        </a:lnTo>
                        <a:lnTo>
                          <a:pt x="54" y="9"/>
                        </a:lnTo>
                        <a:lnTo>
                          <a:pt x="46" y="8"/>
                        </a:lnTo>
                        <a:lnTo>
                          <a:pt x="37" y="29"/>
                        </a:lnTo>
                        <a:lnTo>
                          <a:pt x="39" y="50"/>
                        </a:lnTo>
                        <a:lnTo>
                          <a:pt x="36" y="62"/>
                        </a:lnTo>
                        <a:lnTo>
                          <a:pt x="23" y="33"/>
                        </a:lnTo>
                        <a:lnTo>
                          <a:pt x="23" y="15"/>
                        </a:lnTo>
                        <a:lnTo>
                          <a:pt x="22" y="0"/>
                        </a:lnTo>
                        <a:lnTo>
                          <a:pt x="10" y="0"/>
                        </a:lnTo>
                        <a:lnTo>
                          <a:pt x="3" y="8"/>
                        </a:lnTo>
                        <a:lnTo>
                          <a:pt x="0" y="24"/>
                        </a:lnTo>
                        <a:lnTo>
                          <a:pt x="3" y="24"/>
                        </a:lnTo>
                        <a:lnTo>
                          <a:pt x="0" y="42"/>
                        </a:lnTo>
                        <a:lnTo>
                          <a:pt x="9" y="58"/>
                        </a:lnTo>
                        <a:lnTo>
                          <a:pt x="18" y="69"/>
                        </a:lnTo>
                        <a:lnTo>
                          <a:pt x="29" y="72"/>
                        </a:lnTo>
                        <a:lnTo>
                          <a:pt x="64" y="66"/>
                        </a:lnTo>
                        <a:lnTo>
                          <a:pt x="87" y="69"/>
                        </a:lnTo>
                        <a:lnTo>
                          <a:pt x="108" y="66"/>
                        </a:lnTo>
                        <a:lnTo>
                          <a:pt x="133" y="64"/>
                        </a:lnTo>
                        <a:lnTo>
                          <a:pt x="153" y="76"/>
                        </a:lnTo>
                        <a:lnTo>
                          <a:pt x="159" y="85"/>
                        </a:lnTo>
                        <a:lnTo>
                          <a:pt x="160" y="107"/>
                        </a:lnTo>
                        <a:lnTo>
                          <a:pt x="169" y="134"/>
                        </a:lnTo>
                        <a:lnTo>
                          <a:pt x="165" y="142"/>
                        </a:lnTo>
                        <a:lnTo>
                          <a:pt x="151" y="149"/>
                        </a:lnTo>
                        <a:lnTo>
                          <a:pt x="140" y="156"/>
                        </a:lnTo>
                        <a:lnTo>
                          <a:pt x="137" y="166"/>
                        </a:lnTo>
                        <a:lnTo>
                          <a:pt x="144" y="172"/>
                        </a:lnTo>
                        <a:lnTo>
                          <a:pt x="164" y="157"/>
                        </a:lnTo>
                        <a:lnTo>
                          <a:pt x="178" y="148"/>
                        </a:lnTo>
                        <a:lnTo>
                          <a:pt x="189" y="150"/>
                        </a:lnTo>
                        <a:lnTo>
                          <a:pt x="196" y="160"/>
                        </a:lnTo>
                        <a:lnTo>
                          <a:pt x="211" y="165"/>
                        </a:lnTo>
                        <a:lnTo>
                          <a:pt x="229" y="172"/>
                        </a:lnTo>
                        <a:lnTo>
                          <a:pt x="251" y="175"/>
                        </a:lnTo>
                        <a:lnTo>
                          <a:pt x="275" y="168"/>
                        </a:lnTo>
                        <a:lnTo>
                          <a:pt x="299" y="172"/>
                        </a:lnTo>
                        <a:lnTo>
                          <a:pt x="291" y="164"/>
                        </a:lnTo>
                        <a:lnTo>
                          <a:pt x="264" y="159"/>
                        </a:lnTo>
                        <a:lnTo>
                          <a:pt x="235" y="153"/>
                        </a:lnTo>
                        <a:lnTo>
                          <a:pt x="238" y="146"/>
                        </a:lnTo>
                        <a:lnTo>
                          <a:pt x="254" y="148"/>
                        </a:lnTo>
                        <a:lnTo>
                          <a:pt x="274" y="153"/>
                        </a:lnTo>
                        <a:lnTo>
                          <a:pt x="266" y="134"/>
                        </a:lnTo>
                        <a:lnTo>
                          <a:pt x="254" y="132"/>
                        </a:lnTo>
                        <a:lnTo>
                          <a:pt x="238" y="125"/>
                        </a:lnTo>
                        <a:lnTo>
                          <a:pt x="223" y="123"/>
                        </a:lnTo>
                        <a:lnTo>
                          <a:pt x="229" y="101"/>
                        </a:lnTo>
                        <a:lnTo>
                          <a:pt x="238" y="95"/>
                        </a:lnTo>
                        <a:lnTo>
                          <a:pt x="253" y="91"/>
                        </a:lnTo>
                        <a:lnTo>
                          <a:pt x="258" y="85"/>
                        </a:lnTo>
                        <a:close/>
                      </a:path>
                    </a:pathLst>
                  </a:custGeom>
                  <a:grpFill/>
                  <a:ln w="9525" cap="rnd">
                    <a:solidFill>
                      <a:srgbClr val="FFFFFF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s-MX" sz="1100">
                      <a:solidFill>
                        <a:srgbClr val="000066"/>
                      </a:solidFill>
                      <a:latin typeface="Trebuchet MS" pitchFamily="34" charset="0"/>
                    </a:endParaRPr>
                  </a:p>
                </p:txBody>
              </p:sp>
            </p:grpSp>
            <p:grpSp>
              <p:nvGrpSpPr>
                <p:cNvPr id="186" name="Group 1076"/>
                <p:cNvGrpSpPr>
                  <a:grpSpLocks/>
                </p:cNvGrpSpPr>
                <p:nvPr/>
              </p:nvGrpSpPr>
              <p:grpSpPr bwMode="auto">
                <a:xfrm>
                  <a:off x="705" y="900"/>
                  <a:ext cx="166" cy="102"/>
                  <a:chOff x="705" y="900"/>
                  <a:chExt cx="166" cy="102"/>
                </a:xfrm>
                <a:grpFill/>
              </p:grpSpPr>
              <p:sp>
                <p:nvSpPr>
                  <p:cNvPr id="233" name="Freeform 1077"/>
                  <p:cNvSpPr>
                    <a:spLocks/>
                  </p:cNvSpPr>
                  <p:nvPr/>
                </p:nvSpPr>
                <p:spPr bwMode="auto">
                  <a:xfrm>
                    <a:off x="705" y="900"/>
                    <a:ext cx="166" cy="102"/>
                  </a:xfrm>
                  <a:custGeom>
                    <a:avLst/>
                    <a:gdLst/>
                    <a:ahLst/>
                    <a:cxnLst>
                      <a:cxn ang="0">
                        <a:pos x="121" y="29"/>
                      </a:cxn>
                      <a:cxn ang="0">
                        <a:pos x="111" y="5"/>
                      </a:cxn>
                      <a:cxn ang="0">
                        <a:pos x="93" y="27"/>
                      </a:cxn>
                      <a:cxn ang="0">
                        <a:pos x="84" y="0"/>
                      </a:cxn>
                      <a:cxn ang="0">
                        <a:pos x="70" y="18"/>
                      </a:cxn>
                      <a:cxn ang="0">
                        <a:pos x="61" y="4"/>
                      </a:cxn>
                      <a:cxn ang="0">
                        <a:pos x="54" y="18"/>
                      </a:cxn>
                      <a:cxn ang="0">
                        <a:pos x="35" y="7"/>
                      </a:cxn>
                      <a:cxn ang="0">
                        <a:pos x="12" y="14"/>
                      </a:cxn>
                      <a:cxn ang="0">
                        <a:pos x="0" y="34"/>
                      </a:cxn>
                      <a:cxn ang="0">
                        <a:pos x="10" y="41"/>
                      </a:cxn>
                      <a:cxn ang="0">
                        <a:pos x="49" y="40"/>
                      </a:cxn>
                      <a:cxn ang="0">
                        <a:pos x="27" y="58"/>
                      </a:cxn>
                      <a:cxn ang="0">
                        <a:pos x="72" y="69"/>
                      </a:cxn>
                      <a:cxn ang="0">
                        <a:pos x="60" y="76"/>
                      </a:cxn>
                      <a:cxn ang="0">
                        <a:pos x="15" y="69"/>
                      </a:cxn>
                      <a:cxn ang="0">
                        <a:pos x="39" y="89"/>
                      </a:cxn>
                      <a:cxn ang="0">
                        <a:pos x="70" y="93"/>
                      </a:cxn>
                      <a:cxn ang="0">
                        <a:pos x="96" y="87"/>
                      </a:cxn>
                      <a:cxn ang="0">
                        <a:pos x="117" y="94"/>
                      </a:cxn>
                      <a:cxn ang="0">
                        <a:pos x="146" y="102"/>
                      </a:cxn>
                      <a:cxn ang="0">
                        <a:pos x="138" y="91"/>
                      </a:cxn>
                      <a:cxn ang="0">
                        <a:pos x="166" y="80"/>
                      </a:cxn>
                      <a:cxn ang="0">
                        <a:pos x="138" y="72"/>
                      </a:cxn>
                      <a:cxn ang="0">
                        <a:pos x="121" y="29"/>
                      </a:cxn>
                    </a:cxnLst>
                    <a:rect l="0" t="0" r="r" b="b"/>
                    <a:pathLst>
                      <a:path w="166" h="102">
                        <a:moveTo>
                          <a:pt x="121" y="29"/>
                        </a:moveTo>
                        <a:lnTo>
                          <a:pt x="111" y="5"/>
                        </a:lnTo>
                        <a:lnTo>
                          <a:pt x="93" y="27"/>
                        </a:lnTo>
                        <a:lnTo>
                          <a:pt x="84" y="0"/>
                        </a:lnTo>
                        <a:lnTo>
                          <a:pt x="70" y="18"/>
                        </a:lnTo>
                        <a:lnTo>
                          <a:pt x="61" y="4"/>
                        </a:lnTo>
                        <a:lnTo>
                          <a:pt x="54" y="18"/>
                        </a:lnTo>
                        <a:lnTo>
                          <a:pt x="35" y="7"/>
                        </a:lnTo>
                        <a:lnTo>
                          <a:pt x="12" y="14"/>
                        </a:lnTo>
                        <a:lnTo>
                          <a:pt x="0" y="34"/>
                        </a:lnTo>
                        <a:lnTo>
                          <a:pt x="10" y="41"/>
                        </a:lnTo>
                        <a:lnTo>
                          <a:pt x="49" y="40"/>
                        </a:lnTo>
                        <a:lnTo>
                          <a:pt x="27" y="58"/>
                        </a:lnTo>
                        <a:lnTo>
                          <a:pt x="72" y="69"/>
                        </a:lnTo>
                        <a:lnTo>
                          <a:pt x="60" y="76"/>
                        </a:lnTo>
                        <a:lnTo>
                          <a:pt x="15" y="69"/>
                        </a:lnTo>
                        <a:lnTo>
                          <a:pt x="39" y="89"/>
                        </a:lnTo>
                        <a:lnTo>
                          <a:pt x="70" y="93"/>
                        </a:lnTo>
                        <a:lnTo>
                          <a:pt x="96" y="87"/>
                        </a:lnTo>
                        <a:lnTo>
                          <a:pt x="117" y="94"/>
                        </a:lnTo>
                        <a:lnTo>
                          <a:pt x="146" y="102"/>
                        </a:lnTo>
                        <a:lnTo>
                          <a:pt x="138" y="91"/>
                        </a:lnTo>
                        <a:lnTo>
                          <a:pt x="166" y="80"/>
                        </a:lnTo>
                        <a:lnTo>
                          <a:pt x="138" y="72"/>
                        </a:lnTo>
                        <a:lnTo>
                          <a:pt x="121" y="29"/>
                        </a:lnTo>
                        <a:close/>
                      </a:path>
                    </a:pathLst>
                  </a:custGeom>
                  <a:grpFill/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s-MX" sz="1100">
                      <a:solidFill>
                        <a:srgbClr val="000066"/>
                      </a:solidFill>
                      <a:latin typeface="Trebuchet MS" pitchFamily="34" charset="0"/>
                    </a:endParaRPr>
                  </a:p>
                </p:txBody>
              </p:sp>
              <p:sp>
                <p:nvSpPr>
                  <p:cNvPr id="234" name="Freeform 1078"/>
                  <p:cNvSpPr>
                    <a:spLocks/>
                  </p:cNvSpPr>
                  <p:nvPr/>
                </p:nvSpPr>
                <p:spPr bwMode="auto">
                  <a:xfrm>
                    <a:off x="705" y="900"/>
                    <a:ext cx="166" cy="102"/>
                  </a:xfrm>
                  <a:custGeom>
                    <a:avLst/>
                    <a:gdLst/>
                    <a:ahLst/>
                    <a:cxnLst>
                      <a:cxn ang="0">
                        <a:pos x="121" y="29"/>
                      </a:cxn>
                      <a:cxn ang="0">
                        <a:pos x="111" y="5"/>
                      </a:cxn>
                      <a:cxn ang="0">
                        <a:pos x="93" y="27"/>
                      </a:cxn>
                      <a:cxn ang="0">
                        <a:pos x="84" y="0"/>
                      </a:cxn>
                      <a:cxn ang="0">
                        <a:pos x="70" y="18"/>
                      </a:cxn>
                      <a:cxn ang="0">
                        <a:pos x="61" y="4"/>
                      </a:cxn>
                      <a:cxn ang="0">
                        <a:pos x="54" y="18"/>
                      </a:cxn>
                      <a:cxn ang="0">
                        <a:pos x="35" y="7"/>
                      </a:cxn>
                      <a:cxn ang="0">
                        <a:pos x="12" y="14"/>
                      </a:cxn>
                      <a:cxn ang="0">
                        <a:pos x="0" y="34"/>
                      </a:cxn>
                      <a:cxn ang="0">
                        <a:pos x="10" y="41"/>
                      </a:cxn>
                      <a:cxn ang="0">
                        <a:pos x="49" y="40"/>
                      </a:cxn>
                      <a:cxn ang="0">
                        <a:pos x="27" y="58"/>
                      </a:cxn>
                      <a:cxn ang="0">
                        <a:pos x="72" y="69"/>
                      </a:cxn>
                      <a:cxn ang="0">
                        <a:pos x="60" y="76"/>
                      </a:cxn>
                      <a:cxn ang="0">
                        <a:pos x="15" y="69"/>
                      </a:cxn>
                      <a:cxn ang="0">
                        <a:pos x="39" y="89"/>
                      </a:cxn>
                      <a:cxn ang="0">
                        <a:pos x="70" y="93"/>
                      </a:cxn>
                      <a:cxn ang="0">
                        <a:pos x="96" y="87"/>
                      </a:cxn>
                      <a:cxn ang="0">
                        <a:pos x="117" y="94"/>
                      </a:cxn>
                      <a:cxn ang="0">
                        <a:pos x="146" y="102"/>
                      </a:cxn>
                      <a:cxn ang="0">
                        <a:pos x="138" y="91"/>
                      </a:cxn>
                      <a:cxn ang="0">
                        <a:pos x="166" y="80"/>
                      </a:cxn>
                      <a:cxn ang="0">
                        <a:pos x="138" y="72"/>
                      </a:cxn>
                      <a:cxn ang="0">
                        <a:pos x="121" y="29"/>
                      </a:cxn>
                    </a:cxnLst>
                    <a:rect l="0" t="0" r="r" b="b"/>
                    <a:pathLst>
                      <a:path w="166" h="102">
                        <a:moveTo>
                          <a:pt x="121" y="29"/>
                        </a:moveTo>
                        <a:lnTo>
                          <a:pt x="111" y="5"/>
                        </a:lnTo>
                        <a:lnTo>
                          <a:pt x="93" y="27"/>
                        </a:lnTo>
                        <a:lnTo>
                          <a:pt x="84" y="0"/>
                        </a:lnTo>
                        <a:lnTo>
                          <a:pt x="70" y="18"/>
                        </a:lnTo>
                        <a:lnTo>
                          <a:pt x="61" y="4"/>
                        </a:lnTo>
                        <a:lnTo>
                          <a:pt x="54" y="18"/>
                        </a:lnTo>
                        <a:lnTo>
                          <a:pt x="35" y="7"/>
                        </a:lnTo>
                        <a:lnTo>
                          <a:pt x="12" y="14"/>
                        </a:lnTo>
                        <a:lnTo>
                          <a:pt x="0" y="34"/>
                        </a:lnTo>
                        <a:lnTo>
                          <a:pt x="10" y="41"/>
                        </a:lnTo>
                        <a:lnTo>
                          <a:pt x="49" y="40"/>
                        </a:lnTo>
                        <a:lnTo>
                          <a:pt x="27" y="58"/>
                        </a:lnTo>
                        <a:lnTo>
                          <a:pt x="72" y="69"/>
                        </a:lnTo>
                        <a:lnTo>
                          <a:pt x="60" y="76"/>
                        </a:lnTo>
                        <a:lnTo>
                          <a:pt x="15" y="69"/>
                        </a:lnTo>
                        <a:lnTo>
                          <a:pt x="39" y="89"/>
                        </a:lnTo>
                        <a:lnTo>
                          <a:pt x="70" y="93"/>
                        </a:lnTo>
                        <a:lnTo>
                          <a:pt x="96" y="87"/>
                        </a:lnTo>
                        <a:lnTo>
                          <a:pt x="117" y="94"/>
                        </a:lnTo>
                        <a:lnTo>
                          <a:pt x="146" y="102"/>
                        </a:lnTo>
                        <a:lnTo>
                          <a:pt x="138" y="91"/>
                        </a:lnTo>
                        <a:lnTo>
                          <a:pt x="166" y="80"/>
                        </a:lnTo>
                        <a:lnTo>
                          <a:pt x="138" y="72"/>
                        </a:lnTo>
                        <a:lnTo>
                          <a:pt x="121" y="29"/>
                        </a:lnTo>
                        <a:close/>
                      </a:path>
                    </a:pathLst>
                  </a:custGeom>
                  <a:grpFill/>
                  <a:ln w="9525" cap="rnd">
                    <a:solidFill>
                      <a:srgbClr val="FFFFFF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s-MX" sz="1100">
                      <a:solidFill>
                        <a:srgbClr val="000066"/>
                      </a:solidFill>
                      <a:latin typeface="Trebuchet MS" pitchFamily="34" charset="0"/>
                    </a:endParaRPr>
                  </a:p>
                </p:txBody>
              </p:sp>
            </p:grpSp>
            <p:grpSp>
              <p:nvGrpSpPr>
                <p:cNvPr id="189" name="Group 1079"/>
                <p:cNvGrpSpPr>
                  <a:grpSpLocks/>
                </p:cNvGrpSpPr>
                <p:nvPr/>
              </p:nvGrpSpPr>
              <p:grpSpPr bwMode="auto">
                <a:xfrm>
                  <a:off x="892" y="729"/>
                  <a:ext cx="94" cy="132"/>
                  <a:chOff x="892" y="729"/>
                  <a:chExt cx="94" cy="132"/>
                </a:xfrm>
                <a:grpFill/>
              </p:grpSpPr>
              <p:sp>
                <p:nvSpPr>
                  <p:cNvPr id="231" name="Freeform 1080"/>
                  <p:cNvSpPr>
                    <a:spLocks/>
                  </p:cNvSpPr>
                  <p:nvPr/>
                </p:nvSpPr>
                <p:spPr bwMode="auto">
                  <a:xfrm>
                    <a:off x="892" y="729"/>
                    <a:ext cx="94" cy="132"/>
                  </a:xfrm>
                  <a:custGeom>
                    <a:avLst/>
                    <a:gdLst/>
                    <a:ahLst/>
                    <a:cxnLst>
                      <a:cxn ang="0">
                        <a:pos x="63" y="0"/>
                      </a:cxn>
                      <a:cxn ang="0">
                        <a:pos x="45" y="1"/>
                      </a:cxn>
                      <a:cxn ang="0">
                        <a:pos x="24" y="14"/>
                      </a:cxn>
                      <a:cxn ang="0">
                        <a:pos x="8" y="26"/>
                      </a:cxn>
                      <a:cxn ang="0">
                        <a:pos x="0" y="41"/>
                      </a:cxn>
                      <a:cxn ang="0">
                        <a:pos x="0" y="52"/>
                      </a:cxn>
                      <a:cxn ang="0">
                        <a:pos x="13" y="59"/>
                      </a:cxn>
                      <a:cxn ang="0">
                        <a:pos x="40" y="54"/>
                      </a:cxn>
                      <a:cxn ang="0">
                        <a:pos x="69" y="41"/>
                      </a:cxn>
                      <a:cxn ang="0">
                        <a:pos x="37" y="70"/>
                      </a:cxn>
                      <a:cxn ang="0">
                        <a:pos x="48" y="73"/>
                      </a:cxn>
                      <a:cxn ang="0">
                        <a:pos x="42" y="88"/>
                      </a:cxn>
                      <a:cxn ang="0">
                        <a:pos x="52" y="96"/>
                      </a:cxn>
                      <a:cxn ang="0">
                        <a:pos x="49" y="110"/>
                      </a:cxn>
                      <a:cxn ang="0">
                        <a:pos x="32" y="117"/>
                      </a:cxn>
                      <a:cxn ang="0">
                        <a:pos x="25" y="131"/>
                      </a:cxn>
                      <a:cxn ang="0">
                        <a:pos x="34" y="132"/>
                      </a:cxn>
                      <a:cxn ang="0">
                        <a:pos x="62" y="122"/>
                      </a:cxn>
                      <a:cxn ang="0">
                        <a:pos x="94" y="124"/>
                      </a:cxn>
                      <a:cxn ang="0">
                        <a:pos x="88" y="106"/>
                      </a:cxn>
                      <a:cxn ang="0">
                        <a:pos x="89" y="86"/>
                      </a:cxn>
                      <a:cxn ang="0">
                        <a:pos x="78" y="74"/>
                      </a:cxn>
                      <a:cxn ang="0">
                        <a:pos x="88" y="48"/>
                      </a:cxn>
                      <a:cxn ang="0">
                        <a:pos x="85" y="30"/>
                      </a:cxn>
                      <a:cxn ang="0">
                        <a:pos x="79" y="7"/>
                      </a:cxn>
                      <a:cxn ang="0">
                        <a:pos x="63" y="0"/>
                      </a:cxn>
                    </a:cxnLst>
                    <a:rect l="0" t="0" r="r" b="b"/>
                    <a:pathLst>
                      <a:path w="94" h="132">
                        <a:moveTo>
                          <a:pt x="63" y="0"/>
                        </a:moveTo>
                        <a:lnTo>
                          <a:pt x="45" y="1"/>
                        </a:lnTo>
                        <a:lnTo>
                          <a:pt x="24" y="14"/>
                        </a:lnTo>
                        <a:lnTo>
                          <a:pt x="8" y="26"/>
                        </a:lnTo>
                        <a:lnTo>
                          <a:pt x="0" y="41"/>
                        </a:lnTo>
                        <a:lnTo>
                          <a:pt x="0" y="52"/>
                        </a:lnTo>
                        <a:lnTo>
                          <a:pt x="13" y="59"/>
                        </a:lnTo>
                        <a:lnTo>
                          <a:pt x="40" y="54"/>
                        </a:lnTo>
                        <a:lnTo>
                          <a:pt x="69" y="41"/>
                        </a:lnTo>
                        <a:lnTo>
                          <a:pt x="37" y="70"/>
                        </a:lnTo>
                        <a:lnTo>
                          <a:pt x="48" y="73"/>
                        </a:lnTo>
                        <a:lnTo>
                          <a:pt x="42" y="88"/>
                        </a:lnTo>
                        <a:lnTo>
                          <a:pt x="52" y="96"/>
                        </a:lnTo>
                        <a:lnTo>
                          <a:pt x="49" y="110"/>
                        </a:lnTo>
                        <a:lnTo>
                          <a:pt x="32" y="117"/>
                        </a:lnTo>
                        <a:lnTo>
                          <a:pt x="25" y="131"/>
                        </a:lnTo>
                        <a:lnTo>
                          <a:pt x="34" y="132"/>
                        </a:lnTo>
                        <a:lnTo>
                          <a:pt x="62" y="122"/>
                        </a:lnTo>
                        <a:lnTo>
                          <a:pt x="94" y="124"/>
                        </a:lnTo>
                        <a:lnTo>
                          <a:pt x="88" y="106"/>
                        </a:lnTo>
                        <a:lnTo>
                          <a:pt x="89" y="86"/>
                        </a:lnTo>
                        <a:lnTo>
                          <a:pt x="78" y="74"/>
                        </a:lnTo>
                        <a:lnTo>
                          <a:pt x="88" y="48"/>
                        </a:lnTo>
                        <a:lnTo>
                          <a:pt x="85" y="30"/>
                        </a:lnTo>
                        <a:lnTo>
                          <a:pt x="79" y="7"/>
                        </a:lnTo>
                        <a:lnTo>
                          <a:pt x="63" y="0"/>
                        </a:lnTo>
                        <a:close/>
                      </a:path>
                    </a:pathLst>
                  </a:custGeom>
                  <a:grpFill/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s-MX" sz="1100">
                      <a:solidFill>
                        <a:srgbClr val="000066"/>
                      </a:solidFill>
                      <a:latin typeface="Trebuchet MS" pitchFamily="34" charset="0"/>
                    </a:endParaRPr>
                  </a:p>
                </p:txBody>
              </p:sp>
              <p:sp>
                <p:nvSpPr>
                  <p:cNvPr id="232" name="Freeform 1081"/>
                  <p:cNvSpPr>
                    <a:spLocks/>
                  </p:cNvSpPr>
                  <p:nvPr/>
                </p:nvSpPr>
                <p:spPr bwMode="auto">
                  <a:xfrm>
                    <a:off x="892" y="729"/>
                    <a:ext cx="94" cy="132"/>
                  </a:xfrm>
                  <a:custGeom>
                    <a:avLst/>
                    <a:gdLst/>
                    <a:ahLst/>
                    <a:cxnLst>
                      <a:cxn ang="0">
                        <a:pos x="63" y="0"/>
                      </a:cxn>
                      <a:cxn ang="0">
                        <a:pos x="45" y="1"/>
                      </a:cxn>
                      <a:cxn ang="0">
                        <a:pos x="24" y="14"/>
                      </a:cxn>
                      <a:cxn ang="0">
                        <a:pos x="8" y="26"/>
                      </a:cxn>
                      <a:cxn ang="0">
                        <a:pos x="0" y="41"/>
                      </a:cxn>
                      <a:cxn ang="0">
                        <a:pos x="0" y="52"/>
                      </a:cxn>
                      <a:cxn ang="0">
                        <a:pos x="13" y="59"/>
                      </a:cxn>
                      <a:cxn ang="0">
                        <a:pos x="40" y="54"/>
                      </a:cxn>
                      <a:cxn ang="0">
                        <a:pos x="69" y="41"/>
                      </a:cxn>
                      <a:cxn ang="0">
                        <a:pos x="37" y="70"/>
                      </a:cxn>
                      <a:cxn ang="0">
                        <a:pos x="48" y="73"/>
                      </a:cxn>
                      <a:cxn ang="0">
                        <a:pos x="42" y="88"/>
                      </a:cxn>
                      <a:cxn ang="0">
                        <a:pos x="52" y="96"/>
                      </a:cxn>
                      <a:cxn ang="0">
                        <a:pos x="49" y="110"/>
                      </a:cxn>
                      <a:cxn ang="0">
                        <a:pos x="32" y="117"/>
                      </a:cxn>
                      <a:cxn ang="0">
                        <a:pos x="25" y="131"/>
                      </a:cxn>
                      <a:cxn ang="0">
                        <a:pos x="34" y="132"/>
                      </a:cxn>
                      <a:cxn ang="0">
                        <a:pos x="62" y="122"/>
                      </a:cxn>
                      <a:cxn ang="0">
                        <a:pos x="94" y="124"/>
                      </a:cxn>
                      <a:cxn ang="0">
                        <a:pos x="88" y="106"/>
                      </a:cxn>
                      <a:cxn ang="0">
                        <a:pos x="89" y="86"/>
                      </a:cxn>
                      <a:cxn ang="0">
                        <a:pos x="78" y="74"/>
                      </a:cxn>
                      <a:cxn ang="0">
                        <a:pos x="88" y="48"/>
                      </a:cxn>
                      <a:cxn ang="0">
                        <a:pos x="85" y="30"/>
                      </a:cxn>
                      <a:cxn ang="0">
                        <a:pos x="79" y="7"/>
                      </a:cxn>
                      <a:cxn ang="0">
                        <a:pos x="63" y="0"/>
                      </a:cxn>
                    </a:cxnLst>
                    <a:rect l="0" t="0" r="r" b="b"/>
                    <a:pathLst>
                      <a:path w="94" h="132">
                        <a:moveTo>
                          <a:pt x="63" y="0"/>
                        </a:moveTo>
                        <a:lnTo>
                          <a:pt x="45" y="1"/>
                        </a:lnTo>
                        <a:lnTo>
                          <a:pt x="24" y="14"/>
                        </a:lnTo>
                        <a:lnTo>
                          <a:pt x="8" y="26"/>
                        </a:lnTo>
                        <a:lnTo>
                          <a:pt x="0" y="41"/>
                        </a:lnTo>
                        <a:lnTo>
                          <a:pt x="0" y="52"/>
                        </a:lnTo>
                        <a:lnTo>
                          <a:pt x="13" y="59"/>
                        </a:lnTo>
                        <a:lnTo>
                          <a:pt x="40" y="54"/>
                        </a:lnTo>
                        <a:lnTo>
                          <a:pt x="69" y="41"/>
                        </a:lnTo>
                        <a:lnTo>
                          <a:pt x="37" y="70"/>
                        </a:lnTo>
                        <a:lnTo>
                          <a:pt x="48" y="73"/>
                        </a:lnTo>
                        <a:lnTo>
                          <a:pt x="42" y="88"/>
                        </a:lnTo>
                        <a:lnTo>
                          <a:pt x="52" y="96"/>
                        </a:lnTo>
                        <a:lnTo>
                          <a:pt x="49" y="110"/>
                        </a:lnTo>
                        <a:lnTo>
                          <a:pt x="32" y="117"/>
                        </a:lnTo>
                        <a:lnTo>
                          <a:pt x="25" y="131"/>
                        </a:lnTo>
                        <a:lnTo>
                          <a:pt x="34" y="132"/>
                        </a:lnTo>
                        <a:lnTo>
                          <a:pt x="62" y="122"/>
                        </a:lnTo>
                        <a:lnTo>
                          <a:pt x="94" y="124"/>
                        </a:lnTo>
                        <a:lnTo>
                          <a:pt x="88" y="106"/>
                        </a:lnTo>
                        <a:lnTo>
                          <a:pt x="89" y="86"/>
                        </a:lnTo>
                        <a:lnTo>
                          <a:pt x="78" y="74"/>
                        </a:lnTo>
                        <a:lnTo>
                          <a:pt x="88" y="48"/>
                        </a:lnTo>
                        <a:lnTo>
                          <a:pt x="85" y="30"/>
                        </a:lnTo>
                        <a:lnTo>
                          <a:pt x="79" y="7"/>
                        </a:lnTo>
                        <a:lnTo>
                          <a:pt x="63" y="0"/>
                        </a:lnTo>
                        <a:close/>
                      </a:path>
                    </a:pathLst>
                  </a:custGeom>
                  <a:grpFill/>
                  <a:ln w="9525" cap="rnd">
                    <a:solidFill>
                      <a:srgbClr val="FFFFFF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s-MX" sz="1100">
                      <a:solidFill>
                        <a:srgbClr val="000066"/>
                      </a:solidFill>
                      <a:latin typeface="Trebuchet MS" pitchFamily="34" charset="0"/>
                    </a:endParaRPr>
                  </a:p>
                </p:txBody>
              </p:sp>
            </p:grpSp>
            <p:grpSp>
              <p:nvGrpSpPr>
                <p:cNvPr id="8288" name="Group 1082"/>
                <p:cNvGrpSpPr>
                  <a:grpSpLocks/>
                </p:cNvGrpSpPr>
                <p:nvPr/>
              </p:nvGrpSpPr>
              <p:grpSpPr bwMode="auto">
                <a:xfrm>
                  <a:off x="873" y="787"/>
                  <a:ext cx="40" cy="56"/>
                  <a:chOff x="873" y="787"/>
                  <a:chExt cx="40" cy="56"/>
                </a:xfrm>
                <a:grpFill/>
              </p:grpSpPr>
              <p:sp>
                <p:nvSpPr>
                  <p:cNvPr id="229" name="Freeform 1083"/>
                  <p:cNvSpPr>
                    <a:spLocks/>
                  </p:cNvSpPr>
                  <p:nvPr/>
                </p:nvSpPr>
                <p:spPr bwMode="auto">
                  <a:xfrm>
                    <a:off x="873" y="787"/>
                    <a:ext cx="40" cy="56"/>
                  </a:xfrm>
                  <a:custGeom>
                    <a:avLst/>
                    <a:gdLst/>
                    <a:ahLst/>
                    <a:cxnLst>
                      <a:cxn ang="0">
                        <a:pos x="5" y="0"/>
                      </a:cxn>
                      <a:cxn ang="0">
                        <a:pos x="0" y="19"/>
                      </a:cxn>
                      <a:cxn ang="0">
                        <a:pos x="5" y="52"/>
                      </a:cxn>
                      <a:cxn ang="0">
                        <a:pos x="19" y="56"/>
                      </a:cxn>
                      <a:cxn ang="0">
                        <a:pos x="36" y="52"/>
                      </a:cxn>
                      <a:cxn ang="0">
                        <a:pos x="40" y="27"/>
                      </a:cxn>
                      <a:cxn ang="0">
                        <a:pos x="36" y="21"/>
                      </a:cxn>
                      <a:cxn ang="0">
                        <a:pos x="27" y="11"/>
                      </a:cxn>
                      <a:cxn ang="0">
                        <a:pos x="18" y="13"/>
                      </a:cxn>
                      <a:cxn ang="0">
                        <a:pos x="5" y="0"/>
                      </a:cxn>
                    </a:cxnLst>
                    <a:rect l="0" t="0" r="r" b="b"/>
                    <a:pathLst>
                      <a:path w="40" h="56">
                        <a:moveTo>
                          <a:pt x="5" y="0"/>
                        </a:moveTo>
                        <a:lnTo>
                          <a:pt x="0" y="19"/>
                        </a:lnTo>
                        <a:lnTo>
                          <a:pt x="5" y="52"/>
                        </a:lnTo>
                        <a:lnTo>
                          <a:pt x="19" y="56"/>
                        </a:lnTo>
                        <a:lnTo>
                          <a:pt x="36" y="52"/>
                        </a:lnTo>
                        <a:lnTo>
                          <a:pt x="40" y="27"/>
                        </a:lnTo>
                        <a:lnTo>
                          <a:pt x="36" y="21"/>
                        </a:lnTo>
                        <a:lnTo>
                          <a:pt x="27" y="11"/>
                        </a:lnTo>
                        <a:lnTo>
                          <a:pt x="18" y="13"/>
                        </a:lnTo>
                        <a:lnTo>
                          <a:pt x="5" y="0"/>
                        </a:lnTo>
                        <a:close/>
                      </a:path>
                    </a:pathLst>
                  </a:custGeom>
                  <a:grpFill/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s-MX" sz="1100">
                      <a:solidFill>
                        <a:srgbClr val="000066"/>
                      </a:solidFill>
                      <a:latin typeface="Trebuchet MS" pitchFamily="34" charset="0"/>
                    </a:endParaRPr>
                  </a:p>
                </p:txBody>
              </p:sp>
              <p:sp>
                <p:nvSpPr>
                  <p:cNvPr id="230" name="Freeform 1084"/>
                  <p:cNvSpPr>
                    <a:spLocks/>
                  </p:cNvSpPr>
                  <p:nvPr/>
                </p:nvSpPr>
                <p:spPr bwMode="auto">
                  <a:xfrm>
                    <a:off x="873" y="787"/>
                    <a:ext cx="40" cy="56"/>
                  </a:xfrm>
                  <a:custGeom>
                    <a:avLst/>
                    <a:gdLst/>
                    <a:ahLst/>
                    <a:cxnLst>
                      <a:cxn ang="0">
                        <a:pos x="5" y="0"/>
                      </a:cxn>
                      <a:cxn ang="0">
                        <a:pos x="0" y="19"/>
                      </a:cxn>
                      <a:cxn ang="0">
                        <a:pos x="5" y="52"/>
                      </a:cxn>
                      <a:cxn ang="0">
                        <a:pos x="19" y="56"/>
                      </a:cxn>
                      <a:cxn ang="0">
                        <a:pos x="36" y="52"/>
                      </a:cxn>
                      <a:cxn ang="0">
                        <a:pos x="40" y="27"/>
                      </a:cxn>
                      <a:cxn ang="0">
                        <a:pos x="36" y="21"/>
                      </a:cxn>
                      <a:cxn ang="0">
                        <a:pos x="27" y="11"/>
                      </a:cxn>
                      <a:cxn ang="0">
                        <a:pos x="18" y="13"/>
                      </a:cxn>
                      <a:cxn ang="0">
                        <a:pos x="5" y="0"/>
                      </a:cxn>
                    </a:cxnLst>
                    <a:rect l="0" t="0" r="r" b="b"/>
                    <a:pathLst>
                      <a:path w="40" h="56">
                        <a:moveTo>
                          <a:pt x="5" y="0"/>
                        </a:moveTo>
                        <a:lnTo>
                          <a:pt x="0" y="19"/>
                        </a:lnTo>
                        <a:lnTo>
                          <a:pt x="5" y="52"/>
                        </a:lnTo>
                        <a:lnTo>
                          <a:pt x="19" y="56"/>
                        </a:lnTo>
                        <a:lnTo>
                          <a:pt x="36" y="52"/>
                        </a:lnTo>
                        <a:lnTo>
                          <a:pt x="40" y="27"/>
                        </a:lnTo>
                        <a:lnTo>
                          <a:pt x="36" y="21"/>
                        </a:lnTo>
                        <a:lnTo>
                          <a:pt x="27" y="11"/>
                        </a:lnTo>
                        <a:lnTo>
                          <a:pt x="18" y="13"/>
                        </a:lnTo>
                        <a:lnTo>
                          <a:pt x="5" y="0"/>
                        </a:lnTo>
                        <a:close/>
                      </a:path>
                    </a:pathLst>
                  </a:custGeom>
                  <a:grpFill/>
                  <a:ln w="9525" cap="rnd">
                    <a:solidFill>
                      <a:srgbClr val="FFFFFF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s-MX" sz="1100">
                      <a:solidFill>
                        <a:srgbClr val="000066"/>
                      </a:solidFill>
                      <a:latin typeface="Trebuchet MS" pitchFamily="34" charset="0"/>
                    </a:endParaRPr>
                  </a:p>
                </p:txBody>
              </p:sp>
            </p:grpSp>
            <p:grpSp>
              <p:nvGrpSpPr>
                <p:cNvPr id="8289" name="Group 1085"/>
                <p:cNvGrpSpPr>
                  <a:grpSpLocks/>
                </p:cNvGrpSpPr>
                <p:nvPr/>
              </p:nvGrpSpPr>
              <p:grpSpPr bwMode="auto">
                <a:xfrm>
                  <a:off x="892" y="900"/>
                  <a:ext cx="37" cy="39"/>
                  <a:chOff x="892" y="900"/>
                  <a:chExt cx="37" cy="39"/>
                </a:xfrm>
                <a:grpFill/>
              </p:grpSpPr>
              <p:sp>
                <p:nvSpPr>
                  <p:cNvPr id="227" name="Freeform 1086"/>
                  <p:cNvSpPr>
                    <a:spLocks/>
                  </p:cNvSpPr>
                  <p:nvPr/>
                </p:nvSpPr>
                <p:spPr bwMode="auto">
                  <a:xfrm>
                    <a:off x="892" y="900"/>
                    <a:ext cx="37" cy="39"/>
                  </a:xfrm>
                  <a:custGeom>
                    <a:avLst/>
                    <a:gdLst/>
                    <a:ahLst/>
                    <a:cxnLst>
                      <a:cxn ang="0">
                        <a:pos x="7" y="0"/>
                      </a:cxn>
                      <a:cxn ang="0">
                        <a:pos x="24" y="7"/>
                      </a:cxn>
                      <a:cxn ang="0">
                        <a:pos x="37" y="2"/>
                      </a:cxn>
                      <a:cxn ang="0">
                        <a:pos x="34" y="15"/>
                      </a:cxn>
                      <a:cxn ang="0">
                        <a:pos x="35" y="24"/>
                      </a:cxn>
                      <a:cxn ang="0">
                        <a:pos x="31" y="33"/>
                      </a:cxn>
                      <a:cxn ang="0">
                        <a:pos x="23" y="39"/>
                      </a:cxn>
                      <a:cxn ang="0">
                        <a:pos x="13" y="38"/>
                      </a:cxn>
                      <a:cxn ang="0">
                        <a:pos x="5" y="36"/>
                      </a:cxn>
                      <a:cxn ang="0">
                        <a:pos x="0" y="19"/>
                      </a:cxn>
                      <a:cxn ang="0">
                        <a:pos x="7" y="0"/>
                      </a:cxn>
                    </a:cxnLst>
                    <a:rect l="0" t="0" r="r" b="b"/>
                    <a:pathLst>
                      <a:path w="37" h="39">
                        <a:moveTo>
                          <a:pt x="7" y="0"/>
                        </a:moveTo>
                        <a:lnTo>
                          <a:pt x="24" y="7"/>
                        </a:lnTo>
                        <a:lnTo>
                          <a:pt x="37" y="2"/>
                        </a:lnTo>
                        <a:lnTo>
                          <a:pt x="34" y="15"/>
                        </a:lnTo>
                        <a:lnTo>
                          <a:pt x="35" y="24"/>
                        </a:lnTo>
                        <a:lnTo>
                          <a:pt x="31" y="33"/>
                        </a:lnTo>
                        <a:lnTo>
                          <a:pt x="23" y="39"/>
                        </a:lnTo>
                        <a:lnTo>
                          <a:pt x="13" y="38"/>
                        </a:lnTo>
                        <a:lnTo>
                          <a:pt x="5" y="36"/>
                        </a:lnTo>
                        <a:lnTo>
                          <a:pt x="0" y="19"/>
                        </a:lnTo>
                        <a:lnTo>
                          <a:pt x="7" y="0"/>
                        </a:lnTo>
                        <a:close/>
                      </a:path>
                    </a:pathLst>
                  </a:custGeom>
                  <a:grpFill/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s-MX" sz="1100">
                      <a:solidFill>
                        <a:srgbClr val="000066"/>
                      </a:solidFill>
                      <a:latin typeface="Trebuchet MS" pitchFamily="34" charset="0"/>
                    </a:endParaRPr>
                  </a:p>
                </p:txBody>
              </p:sp>
              <p:sp>
                <p:nvSpPr>
                  <p:cNvPr id="228" name="Freeform 1087"/>
                  <p:cNvSpPr>
                    <a:spLocks/>
                  </p:cNvSpPr>
                  <p:nvPr/>
                </p:nvSpPr>
                <p:spPr bwMode="auto">
                  <a:xfrm>
                    <a:off x="892" y="900"/>
                    <a:ext cx="37" cy="39"/>
                  </a:xfrm>
                  <a:custGeom>
                    <a:avLst/>
                    <a:gdLst/>
                    <a:ahLst/>
                    <a:cxnLst>
                      <a:cxn ang="0">
                        <a:pos x="7" y="0"/>
                      </a:cxn>
                      <a:cxn ang="0">
                        <a:pos x="24" y="7"/>
                      </a:cxn>
                      <a:cxn ang="0">
                        <a:pos x="37" y="2"/>
                      </a:cxn>
                      <a:cxn ang="0">
                        <a:pos x="34" y="15"/>
                      </a:cxn>
                      <a:cxn ang="0">
                        <a:pos x="35" y="24"/>
                      </a:cxn>
                      <a:cxn ang="0">
                        <a:pos x="31" y="33"/>
                      </a:cxn>
                      <a:cxn ang="0">
                        <a:pos x="23" y="39"/>
                      </a:cxn>
                      <a:cxn ang="0">
                        <a:pos x="13" y="38"/>
                      </a:cxn>
                      <a:cxn ang="0">
                        <a:pos x="5" y="36"/>
                      </a:cxn>
                      <a:cxn ang="0">
                        <a:pos x="0" y="19"/>
                      </a:cxn>
                      <a:cxn ang="0">
                        <a:pos x="7" y="0"/>
                      </a:cxn>
                    </a:cxnLst>
                    <a:rect l="0" t="0" r="r" b="b"/>
                    <a:pathLst>
                      <a:path w="37" h="39">
                        <a:moveTo>
                          <a:pt x="7" y="0"/>
                        </a:moveTo>
                        <a:lnTo>
                          <a:pt x="24" y="7"/>
                        </a:lnTo>
                        <a:lnTo>
                          <a:pt x="37" y="2"/>
                        </a:lnTo>
                        <a:lnTo>
                          <a:pt x="34" y="15"/>
                        </a:lnTo>
                        <a:lnTo>
                          <a:pt x="35" y="24"/>
                        </a:lnTo>
                        <a:lnTo>
                          <a:pt x="31" y="33"/>
                        </a:lnTo>
                        <a:lnTo>
                          <a:pt x="23" y="39"/>
                        </a:lnTo>
                        <a:lnTo>
                          <a:pt x="13" y="38"/>
                        </a:lnTo>
                        <a:lnTo>
                          <a:pt x="5" y="36"/>
                        </a:lnTo>
                        <a:lnTo>
                          <a:pt x="0" y="19"/>
                        </a:lnTo>
                        <a:lnTo>
                          <a:pt x="7" y="0"/>
                        </a:lnTo>
                        <a:close/>
                      </a:path>
                    </a:pathLst>
                  </a:custGeom>
                  <a:grpFill/>
                  <a:ln w="9525" cap="rnd">
                    <a:solidFill>
                      <a:srgbClr val="FFFFFF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s-MX" sz="1100">
                      <a:solidFill>
                        <a:srgbClr val="000066"/>
                      </a:solidFill>
                      <a:latin typeface="Trebuchet MS" pitchFamily="34" charset="0"/>
                    </a:endParaRPr>
                  </a:p>
                </p:txBody>
              </p:sp>
            </p:grpSp>
            <p:grpSp>
              <p:nvGrpSpPr>
                <p:cNvPr id="8290" name="Group 1088"/>
                <p:cNvGrpSpPr>
                  <a:grpSpLocks/>
                </p:cNvGrpSpPr>
                <p:nvPr/>
              </p:nvGrpSpPr>
              <p:grpSpPr bwMode="auto">
                <a:xfrm>
                  <a:off x="838" y="897"/>
                  <a:ext cx="49" cy="65"/>
                  <a:chOff x="838" y="897"/>
                  <a:chExt cx="49" cy="65"/>
                </a:xfrm>
                <a:grpFill/>
              </p:grpSpPr>
              <p:sp>
                <p:nvSpPr>
                  <p:cNvPr id="225" name="Freeform 1089"/>
                  <p:cNvSpPr>
                    <a:spLocks/>
                  </p:cNvSpPr>
                  <p:nvPr/>
                </p:nvSpPr>
                <p:spPr bwMode="auto">
                  <a:xfrm>
                    <a:off x="838" y="897"/>
                    <a:ext cx="49" cy="65"/>
                  </a:xfrm>
                  <a:custGeom>
                    <a:avLst/>
                    <a:gdLst/>
                    <a:ahLst/>
                    <a:cxnLst>
                      <a:cxn ang="0">
                        <a:pos x="49" y="43"/>
                      </a:cxn>
                      <a:cxn ang="0">
                        <a:pos x="45" y="53"/>
                      </a:cxn>
                      <a:cxn ang="0">
                        <a:pos x="32" y="65"/>
                      </a:cxn>
                      <a:cxn ang="0">
                        <a:pos x="22" y="56"/>
                      </a:cxn>
                      <a:cxn ang="0">
                        <a:pos x="22" y="44"/>
                      </a:cxn>
                      <a:cxn ang="0">
                        <a:pos x="4" y="37"/>
                      </a:cxn>
                      <a:cxn ang="0">
                        <a:pos x="0" y="27"/>
                      </a:cxn>
                      <a:cxn ang="0">
                        <a:pos x="1" y="19"/>
                      </a:cxn>
                      <a:cxn ang="0">
                        <a:pos x="14" y="17"/>
                      </a:cxn>
                      <a:cxn ang="0">
                        <a:pos x="10" y="0"/>
                      </a:cxn>
                      <a:cxn ang="0">
                        <a:pos x="28" y="2"/>
                      </a:cxn>
                      <a:cxn ang="0">
                        <a:pos x="44" y="0"/>
                      </a:cxn>
                      <a:cxn ang="0">
                        <a:pos x="36" y="22"/>
                      </a:cxn>
                      <a:cxn ang="0">
                        <a:pos x="38" y="31"/>
                      </a:cxn>
                      <a:cxn ang="0">
                        <a:pos x="49" y="43"/>
                      </a:cxn>
                    </a:cxnLst>
                    <a:rect l="0" t="0" r="r" b="b"/>
                    <a:pathLst>
                      <a:path w="49" h="65">
                        <a:moveTo>
                          <a:pt x="49" y="43"/>
                        </a:moveTo>
                        <a:lnTo>
                          <a:pt x="45" y="53"/>
                        </a:lnTo>
                        <a:lnTo>
                          <a:pt x="32" y="65"/>
                        </a:lnTo>
                        <a:lnTo>
                          <a:pt x="22" y="56"/>
                        </a:lnTo>
                        <a:lnTo>
                          <a:pt x="22" y="44"/>
                        </a:lnTo>
                        <a:lnTo>
                          <a:pt x="4" y="37"/>
                        </a:lnTo>
                        <a:lnTo>
                          <a:pt x="0" y="27"/>
                        </a:lnTo>
                        <a:lnTo>
                          <a:pt x="1" y="19"/>
                        </a:lnTo>
                        <a:lnTo>
                          <a:pt x="14" y="17"/>
                        </a:lnTo>
                        <a:lnTo>
                          <a:pt x="10" y="0"/>
                        </a:lnTo>
                        <a:lnTo>
                          <a:pt x="28" y="2"/>
                        </a:lnTo>
                        <a:lnTo>
                          <a:pt x="44" y="0"/>
                        </a:lnTo>
                        <a:lnTo>
                          <a:pt x="36" y="22"/>
                        </a:lnTo>
                        <a:lnTo>
                          <a:pt x="38" y="31"/>
                        </a:lnTo>
                        <a:lnTo>
                          <a:pt x="49" y="43"/>
                        </a:lnTo>
                        <a:close/>
                      </a:path>
                    </a:pathLst>
                  </a:custGeom>
                  <a:grpFill/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s-MX" sz="1100">
                      <a:solidFill>
                        <a:srgbClr val="000066"/>
                      </a:solidFill>
                      <a:latin typeface="Trebuchet MS" pitchFamily="34" charset="0"/>
                    </a:endParaRPr>
                  </a:p>
                </p:txBody>
              </p:sp>
              <p:sp>
                <p:nvSpPr>
                  <p:cNvPr id="226" name="Freeform 1090"/>
                  <p:cNvSpPr>
                    <a:spLocks/>
                  </p:cNvSpPr>
                  <p:nvPr/>
                </p:nvSpPr>
                <p:spPr bwMode="auto">
                  <a:xfrm>
                    <a:off x="838" y="897"/>
                    <a:ext cx="49" cy="65"/>
                  </a:xfrm>
                  <a:custGeom>
                    <a:avLst/>
                    <a:gdLst/>
                    <a:ahLst/>
                    <a:cxnLst>
                      <a:cxn ang="0">
                        <a:pos x="49" y="43"/>
                      </a:cxn>
                      <a:cxn ang="0">
                        <a:pos x="45" y="53"/>
                      </a:cxn>
                      <a:cxn ang="0">
                        <a:pos x="32" y="65"/>
                      </a:cxn>
                      <a:cxn ang="0">
                        <a:pos x="22" y="56"/>
                      </a:cxn>
                      <a:cxn ang="0">
                        <a:pos x="22" y="44"/>
                      </a:cxn>
                      <a:cxn ang="0">
                        <a:pos x="4" y="37"/>
                      </a:cxn>
                      <a:cxn ang="0">
                        <a:pos x="0" y="27"/>
                      </a:cxn>
                      <a:cxn ang="0">
                        <a:pos x="1" y="19"/>
                      </a:cxn>
                      <a:cxn ang="0">
                        <a:pos x="14" y="17"/>
                      </a:cxn>
                      <a:cxn ang="0">
                        <a:pos x="10" y="0"/>
                      </a:cxn>
                      <a:cxn ang="0">
                        <a:pos x="28" y="2"/>
                      </a:cxn>
                      <a:cxn ang="0">
                        <a:pos x="44" y="0"/>
                      </a:cxn>
                      <a:cxn ang="0">
                        <a:pos x="36" y="22"/>
                      </a:cxn>
                      <a:cxn ang="0">
                        <a:pos x="38" y="31"/>
                      </a:cxn>
                      <a:cxn ang="0">
                        <a:pos x="49" y="43"/>
                      </a:cxn>
                    </a:cxnLst>
                    <a:rect l="0" t="0" r="r" b="b"/>
                    <a:pathLst>
                      <a:path w="49" h="65">
                        <a:moveTo>
                          <a:pt x="49" y="43"/>
                        </a:moveTo>
                        <a:lnTo>
                          <a:pt x="45" y="53"/>
                        </a:lnTo>
                        <a:lnTo>
                          <a:pt x="32" y="65"/>
                        </a:lnTo>
                        <a:lnTo>
                          <a:pt x="22" y="56"/>
                        </a:lnTo>
                        <a:lnTo>
                          <a:pt x="22" y="44"/>
                        </a:lnTo>
                        <a:lnTo>
                          <a:pt x="4" y="37"/>
                        </a:lnTo>
                        <a:lnTo>
                          <a:pt x="0" y="27"/>
                        </a:lnTo>
                        <a:lnTo>
                          <a:pt x="1" y="19"/>
                        </a:lnTo>
                        <a:lnTo>
                          <a:pt x="14" y="17"/>
                        </a:lnTo>
                        <a:lnTo>
                          <a:pt x="10" y="0"/>
                        </a:lnTo>
                        <a:lnTo>
                          <a:pt x="28" y="2"/>
                        </a:lnTo>
                        <a:lnTo>
                          <a:pt x="44" y="0"/>
                        </a:lnTo>
                        <a:lnTo>
                          <a:pt x="36" y="22"/>
                        </a:lnTo>
                        <a:lnTo>
                          <a:pt x="38" y="31"/>
                        </a:lnTo>
                        <a:lnTo>
                          <a:pt x="49" y="43"/>
                        </a:lnTo>
                        <a:close/>
                      </a:path>
                    </a:pathLst>
                  </a:custGeom>
                  <a:grpFill/>
                  <a:ln w="9525" cap="rnd">
                    <a:solidFill>
                      <a:srgbClr val="FFFFFF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s-MX" sz="1100">
                      <a:solidFill>
                        <a:srgbClr val="000066"/>
                      </a:solidFill>
                      <a:latin typeface="Trebuchet MS" pitchFamily="34" charset="0"/>
                    </a:endParaRPr>
                  </a:p>
                </p:txBody>
              </p:sp>
            </p:grpSp>
            <p:grpSp>
              <p:nvGrpSpPr>
                <p:cNvPr id="8291" name="Group 1091"/>
                <p:cNvGrpSpPr>
                  <a:grpSpLocks/>
                </p:cNvGrpSpPr>
                <p:nvPr/>
              </p:nvGrpSpPr>
              <p:grpSpPr bwMode="auto">
                <a:xfrm>
                  <a:off x="807" y="853"/>
                  <a:ext cx="33" cy="21"/>
                  <a:chOff x="807" y="853"/>
                  <a:chExt cx="33" cy="21"/>
                </a:xfrm>
                <a:grpFill/>
              </p:grpSpPr>
              <p:sp>
                <p:nvSpPr>
                  <p:cNvPr id="223" name="Freeform 1092"/>
                  <p:cNvSpPr>
                    <a:spLocks/>
                  </p:cNvSpPr>
                  <p:nvPr/>
                </p:nvSpPr>
                <p:spPr bwMode="auto">
                  <a:xfrm>
                    <a:off x="807" y="853"/>
                    <a:ext cx="33" cy="21"/>
                  </a:xfrm>
                  <a:custGeom>
                    <a:avLst/>
                    <a:gdLst/>
                    <a:ahLst/>
                    <a:cxnLst>
                      <a:cxn ang="0">
                        <a:pos x="0" y="9"/>
                      </a:cxn>
                      <a:cxn ang="0">
                        <a:pos x="12" y="8"/>
                      </a:cxn>
                      <a:cxn ang="0">
                        <a:pos x="11" y="0"/>
                      </a:cxn>
                      <a:cxn ang="0">
                        <a:pos x="24" y="6"/>
                      </a:cxn>
                      <a:cxn ang="0">
                        <a:pos x="33" y="18"/>
                      </a:cxn>
                      <a:cxn ang="0">
                        <a:pos x="22" y="21"/>
                      </a:cxn>
                      <a:cxn ang="0">
                        <a:pos x="7" y="21"/>
                      </a:cxn>
                      <a:cxn ang="0">
                        <a:pos x="0" y="9"/>
                      </a:cxn>
                    </a:cxnLst>
                    <a:rect l="0" t="0" r="r" b="b"/>
                    <a:pathLst>
                      <a:path w="33" h="21">
                        <a:moveTo>
                          <a:pt x="0" y="9"/>
                        </a:moveTo>
                        <a:lnTo>
                          <a:pt x="12" y="8"/>
                        </a:lnTo>
                        <a:lnTo>
                          <a:pt x="11" y="0"/>
                        </a:lnTo>
                        <a:lnTo>
                          <a:pt x="24" y="6"/>
                        </a:lnTo>
                        <a:lnTo>
                          <a:pt x="33" y="18"/>
                        </a:lnTo>
                        <a:lnTo>
                          <a:pt x="22" y="21"/>
                        </a:lnTo>
                        <a:lnTo>
                          <a:pt x="7" y="21"/>
                        </a:lnTo>
                        <a:lnTo>
                          <a:pt x="0" y="9"/>
                        </a:lnTo>
                        <a:close/>
                      </a:path>
                    </a:pathLst>
                  </a:custGeom>
                  <a:grpFill/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s-MX" sz="1100">
                      <a:solidFill>
                        <a:srgbClr val="000066"/>
                      </a:solidFill>
                      <a:latin typeface="Trebuchet MS" pitchFamily="34" charset="0"/>
                    </a:endParaRPr>
                  </a:p>
                </p:txBody>
              </p:sp>
              <p:sp>
                <p:nvSpPr>
                  <p:cNvPr id="224" name="Freeform 1093"/>
                  <p:cNvSpPr>
                    <a:spLocks/>
                  </p:cNvSpPr>
                  <p:nvPr/>
                </p:nvSpPr>
                <p:spPr bwMode="auto">
                  <a:xfrm>
                    <a:off x="807" y="853"/>
                    <a:ext cx="33" cy="21"/>
                  </a:xfrm>
                  <a:custGeom>
                    <a:avLst/>
                    <a:gdLst/>
                    <a:ahLst/>
                    <a:cxnLst>
                      <a:cxn ang="0">
                        <a:pos x="0" y="9"/>
                      </a:cxn>
                      <a:cxn ang="0">
                        <a:pos x="12" y="8"/>
                      </a:cxn>
                      <a:cxn ang="0">
                        <a:pos x="11" y="0"/>
                      </a:cxn>
                      <a:cxn ang="0">
                        <a:pos x="24" y="6"/>
                      </a:cxn>
                      <a:cxn ang="0">
                        <a:pos x="33" y="18"/>
                      </a:cxn>
                      <a:cxn ang="0">
                        <a:pos x="22" y="21"/>
                      </a:cxn>
                      <a:cxn ang="0">
                        <a:pos x="7" y="21"/>
                      </a:cxn>
                      <a:cxn ang="0">
                        <a:pos x="0" y="9"/>
                      </a:cxn>
                    </a:cxnLst>
                    <a:rect l="0" t="0" r="r" b="b"/>
                    <a:pathLst>
                      <a:path w="33" h="21">
                        <a:moveTo>
                          <a:pt x="0" y="9"/>
                        </a:moveTo>
                        <a:lnTo>
                          <a:pt x="12" y="8"/>
                        </a:lnTo>
                        <a:lnTo>
                          <a:pt x="11" y="0"/>
                        </a:lnTo>
                        <a:lnTo>
                          <a:pt x="24" y="6"/>
                        </a:lnTo>
                        <a:lnTo>
                          <a:pt x="33" y="18"/>
                        </a:lnTo>
                        <a:lnTo>
                          <a:pt x="22" y="21"/>
                        </a:lnTo>
                        <a:lnTo>
                          <a:pt x="7" y="21"/>
                        </a:lnTo>
                        <a:lnTo>
                          <a:pt x="0" y="9"/>
                        </a:lnTo>
                        <a:close/>
                      </a:path>
                    </a:pathLst>
                  </a:custGeom>
                  <a:grpFill/>
                  <a:ln w="9525" cap="rnd">
                    <a:solidFill>
                      <a:srgbClr val="FFFFFF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s-MX" sz="1100">
                      <a:solidFill>
                        <a:srgbClr val="000066"/>
                      </a:solidFill>
                      <a:latin typeface="Trebuchet MS" pitchFamily="34" charset="0"/>
                    </a:endParaRPr>
                  </a:p>
                </p:txBody>
              </p:sp>
            </p:grpSp>
            <p:grpSp>
              <p:nvGrpSpPr>
                <p:cNvPr id="8292" name="Group 1094"/>
                <p:cNvGrpSpPr>
                  <a:grpSpLocks/>
                </p:cNvGrpSpPr>
                <p:nvPr/>
              </p:nvGrpSpPr>
              <p:grpSpPr bwMode="auto">
                <a:xfrm>
                  <a:off x="658" y="848"/>
                  <a:ext cx="99" cy="82"/>
                  <a:chOff x="658" y="848"/>
                  <a:chExt cx="99" cy="82"/>
                </a:xfrm>
                <a:grpFill/>
              </p:grpSpPr>
              <p:sp>
                <p:nvSpPr>
                  <p:cNvPr id="221" name="Freeform 1095"/>
                  <p:cNvSpPr>
                    <a:spLocks/>
                  </p:cNvSpPr>
                  <p:nvPr/>
                </p:nvSpPr>
                <p:spPr bwMode="auto">
                  <a:xfrm>
                    <a:off x="658" y="848"/>
                    <a:ext cx="99" cy="82"/>
                  </a:xfrm>
                  <a:custGeom>
                    <a:avLst/>
                    <a:gdLst/>
                    <a:ahLst/>
                    <a:cxnLst>
                      <a:cxn ang="0">
                        <a:pos x="84" y="41"/>
                      </a:cxn>
                      <a:cxn ang="0">
                        <a:pos x="66" y="38"/>
                      </a:cxn>
                      <a:cxn ang="0">
                        <a:pos x="52" y="46"/>
                      </a:cxn>
                      <a:cxn ang="0">
                        <a:pos x="40" y="61"/>
                      </a:cxn>
                      <a:cxn ang="0">
                        <a:pos x="35" y="74"/>
                      </a:cxn>
                      <a:cxn ang="0">
                        <a:pos x="20" y="82"/>
                      </a:cxn>
                      <a:cxn ang="0">
                        <a:pos x="5" y="81"/>
                      </a:cxn>
                      <a:cxn ang="0">
                        <a:pos x="0" y="66"/>
                      </a:cxn>
                      <a:cxn ang="0">
                        <a:pos x="8" y="50"/>
                      </a:cxn>
                      <a:cxn ang="0">
                        <a:pos x="16" y="32"/>
                      </a:cxn>
                      <a:cxn ang="0">
                        <a:pos x="28" y="11"/>
                      </a:cxn>
                      <a:cxn ang="0">
                        <a:pos x="38" y="8"/>
                      </a:cxn>
                      <a:cxn ang="0">
                        <a:pos x="55" y="0"/>
                      </a:cxn>
                      <a:cxn ang="0">
                        <a:pos x="73" y="2"/>
                      </a:cxn>
                      <a:cxn ang="0">
                        <a:pos x="85" y="10"/>
                      </a:cxn>
                      <a:cxn ang="0">
                        <a:pos x="97" y="22"/>
                      </a:cxn>
                      <a:cxn ang="0">
                        <a:pos x="99" y="33"/>
                      </a:cxn>
                      <a:cxn ang="0">
                        <a:pos x="84" y="41"/>
                      </a:cxn>
                    </a:cxnLst>
                    <a:rect l="0" t="0" r="r" b="b"/>
                    <a:pathLst>
                      <a:path w="99" h="82">
                        <a:moveTo>
                          <a:pt x="84" y="41"/>
                        </a:moveTo>
                        <a:lnTo>
                          <a:pt x="66" y="38"/>
                        </a:lnTo>
                        <a:lnTo>
                          <a:pt x="52" y="46"/>
                        </a:lnTo>
                        <a:lnTo>
                          <a:pt x="40" y="61"/>
                        </a:lnTo>
                        <a:lnTo>
                          <a:pt x="35" y="74"/>
                        </a:lnTo>
                        <a:lnTo>
                          <a:pt x="20" y="82"/>
                        </a:lnTo>
                        <a:lnTo>
                          <a:pt x="5" y="81"/>
                        </a:lnTo>
                        <a:lnTo>
                          <a:pt x="0" y="66"/>
                        </a:lnTo>
                        <a:lnTo>
                          <a:pt x="8" y="50"/>
                        </a:lnTo>
                        <a:lnTo>
                          <a:pt x="16" y="32"/>
                        </a:lnTo>
                        <a:lnTo>
                          <a:pt x="28" y="11"/>
                        </a:lnTo>
                        <a:lnTo>
                          <a:pt x="38" y="8"/>
                        </a:lnTo>
                        <a:lnTo>
                          <a:pt x="55" y="0"/>
                        </a:lnTo>
                        <a:lnTo>
                          <a:pt x="73" y="2"/>
                        </a:lnTo>
                        <a:lnTo>
                          <a:pt x="85" y="10"/>
                        </a:lnTo>
                        <a:lnTo>
                          <a:pt x="97" y="22"/>
                        </a:lnTo>
                        <a:lnTo>
                          <a:pt x="99" y="33"/>
                        </a:lnTo>
                        <a:lnTo>
                          <a:pt x="84" y="41"/>
                        </a:lnTo>
                        <a:close/>
                      </a:path>
                    </a:pathLst>
                  </a:custGeom>
                  <a:grpFill/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s-MX" sz="1100">
                      <a:solidFill>
                        <a:srgbClr val="000066"/>
                      </a:solidFill>
                      <a:latin typeface="Trebuchet MS" pitchFamily="34" charset="0"/>
                    </a:endParaRPr>
                  </a:p>
                </p:txBody>
              </p:sp>
              <p:sp>
                <p:nvSpPr>
                  <p:cNvPr id="222" name="Freeform 1096"/>
                  <p:cNvSpPr>
                    <a:spLocks/>
                  </p:cNvSpPr>
                  <p:nvPr/>
                </p:nvSpPr>
                <p:spPr bwMode="auto">
                  <a:xfrm>
                    <a:off x="658" y="848"/>
                    <a:ext cx="99" cy="82"/>
                  </a:xfrm>
                  <a:custGeom>
                    <a:avLst/>
                    <a:gdLst/>
                    <a:ahLst/>
                    <a:cxnLst>
                      <a:cxn ang="0">
                        <a:pos x="84" y="41"/>
                      </a:cxn>
                      <a:cxn ang="0">
                        <a:pos x="66" y="38"/>
                      </a:cxn>
                      <a:cxn ang="0">
                        <a:pos x="52" y="46"/>
                      </a:cxn>
                      <a:cxn ang="0">
                        <a:pos x="40" y="61"/>
                      </a:cxn>
                      <a:cxn ang="0">
                        <a:pos x="35" y="74"/>
                      </a:cxn>
                      <a:cxn ang="0">
                        <a:pos x="20" y="82"/>
                      </a:cxn>
                      <a:cxn ang="0">
                        <a:pos x="5" y="81"/>
                      </a:cxn>
                      <a:cxn ang="0">
                        <a:pos x="0" y="66"/>
                      </a:cxn>
                      <a:cxn ang="0">
                        <a:pos x="8" y="50"/>
                      </a:cxn>
                      <a:cxn ang="0">
                        <a:pos x="16" y="32"/>
                      </a:cxn>
                      <a:cxn ang="0">
                        <a:pos x="28" y="11"/>
                      </a:cxn>
                      <a:cxn ang="0">
                        <a:pos x="38" y="8"/>
                      </a:cxn>
                      <a:cxn ang="0">
                        <a:pos x="55" y="0"/>
                      </a:cxn>
                      <a:cxn ang="0">
                        <a:pos x="73" y="2"/>
                      </a:cxn>
                      <a:cxn ang="0">
                        <a:pos x="85" y="10"/>
                      </a:cxn>
                      <a:cxn ang="0">
                        <a:pos x="97" y="22"/>
                      </a:cxn>
                      <a:cxn ang="0">
                        <a:pos x="99" y="33"/>
                      </a:cxn>
                      <a:cxn ang="0">
                        <a:pos x="84" y="41"/>
                      </a:cxn>
                    </a:cxnLst>
                    <a:rect l="0" t="0" r="r" b="b"/>
                    <a:pathLst>
                      <a:path w="99" h="82">
                        <a:moveTo>
                          <a:pt x="84" y="41"/>
                        </a:moveTo>
                        <a:lnTo>
                          <a:pt x="66" y="38"/>
                        </a:lnTo>
                        <a:lnTo>
                          <a:pt x="52" y="46"/>
                        </a:lnTo>
                        <a:lnTo>
                          <a:pt x="40" y="61"/>
                        </a:lnTo>
                        <a:lnTo>
                          <a:pt x="35" y="74"/>
                        </a:lnTo>
                        <a:lnTo>
                          <a:pt x="20" y="82"/>
                        </a:lnTo>
                        <a:lnTo>
                          <a:pt x="5" y="81"/>
                        </a:lnTo>
                        <a:lnTo>
                          <a:pt x="0" y="66"/>
                        </a:lnTo>
                        <a:lnTo>
                          <a:pt x="8" y="50"/>
                        </a:lnTo>
                        <a:lnTo>
                          <a:pt x="16" y="32"/>
                        </a:lnTo>
                        <a:lnTo>
                          <a:pt x="28" y="11"/>
                        </a:lnTo>
                        <a:lnTo>
                          <a:pt x="38" y="8"/>
                        </a:lnTo>
                        <a:lnTo>
                          <a:pt x="55" y="0"/>
                        </a:lnTo>
                        <a:lnTo>
                          <a:pt x="73" y="2"/>
                        </a:lnTo>
                        <a:lnTo>
                          <a:pt x="85" y="10"/>
                        </a:lnTo>
                        <a:lnTo>
                          <a:pt x="97" y="22"/>
                        </a:lnTo>
                        <a:lnTo>
                          <a:pt x="99" y="33"/>
                        </a:lnTo>
                        <a:lnTo>
                          <a:pt x="84" y="41"/>
                        </a:lnTo>
                        <a:close/>
                      </a:path>
                    </a:pathLst>
                  </a:custGeom>
                  <a:grpFill/>
                  <a:ln w="9525" cap="rnd">
                    <a:solidFill>
                      <a:srgbClr val="FFFFFF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s-MX" sz="1100">
                      <a:solidFill>
                        <a:srgbClr val="000066"/>
                      </a:solidFill>
                      <a:latin typeface="Trebuchet MS" pitchFamily="34" charset="0"/>
                    </a:endParaRPr>
                  </a:p>
                </p:txBody>
              </p:sp>
            </p:grpSp>
            <p:grpSp>
              <p:nvGrpSpPr>
                <p:cNvPr id="8294" name="Group 1097"/>
                <p:cNvGrpSpPr>
                  <a:grpSpLocks/>
                </p:cNvGrpSpPr>
                <p:nvPr/>
              </p:nvGrpSpPr>
              <p:grpSpPr bwMode="auto">
                <a:xfrm>
                  <a:off x="740" y="796"/>
                  <a:ext cx="98" cy="57"/>
                  <a:chOff x="740" y="796"/>
                  <a:chExt cx="98" cy="57"/>
                </a:xfrm>
                <a:grpFill/>
              </p:grpSpPr>
              <p:sp>
                <p:nvSpPr>
                  <p:cNvPr id="219" name="Freeform 1098"/>
                  <p:cNvSpPr>
                    <a:spLocks/>
                  </p:cNvSpPr>
                  <p:nvPr/>
                </p:nvSpPr>
                <p:spPr bwMode="auto">
                  <a:xfrm>
                    <a:off x="740" y="796"/>
                    <a:ext cx="98" cy="57"/>
                  </a:xfrm>
                  <a:custGeom>
                    <a:avLst/>
                    <a:gdLst/>
                    <a:ahLst/>
                    <a:cxnLst>
                      <a:cxn ang="0">
                        <a:pos x="41" y="57"/>
                      </a:cxn>
                      <a:cxn ang="0">
                        <a:pos x="54" y="49"/>
                      </a:cxn>
                      <a:cxn ang="0">
                        <a:pos x="65" y="44"/>
                      </a:cxn>
                      <a:cxn ang="0">
                        <a:pos x="82" y="44"/>
                      </a:cxn>
                      <a:cxn ang="0">
                        <a:pos x="87" y="44"/>
                      </a:cxn>
                      <a:cxn ang="0">
                        <a:pos x="93" y="44"/>
                      </a:cxn>
                      <a:cxn ang="0">
                        <a:pos x="98" y="35"/>
                      </a:cxn>
                      <a:cxn ang="0">
                        <a:pos x="88" y="31"/>
                      </a:cxn>
                      <a:cxn ang="0">
                        <a:pos x="80" y="27"/>
                      </a:cxn>
                      <a:cxn ang="0">
                        <a:pos x="77" y="18"/>
                      </a:cxn>
                      <a:cxn ang="0">
                        <a:pos x="78" y="6"/>
                      </a:cxn>
                      <a:cxn ang="0">
                        <a:pos x="59" y="0"/>
                      </a:cxn>
                      <a:cxn ang="0">
                        <a:pos x="44" y="4"/>
                      </a:cxn>
                      <a:cxn ang="0">
                        <a:pos x="48" y="13"/>
                      </a:cxn>
                      <a:cxn ang="0">
                        <a:pos x="59" y="24"/>
                      </a:cxn>
                      <a:cxn ang="0">
                        <a:pos x="60" y="31"/>
                      </a:cxn>
                      <a:cxn ang="0">
                        <a:pos x="42" y="32"/>
                      </a:cxn>
                      <a:cxn ang="0">
                        <a:pos x="37" y="27"/>
                      </a:cxn>
                      <a:cxn ang="0">
                        <a:pos x="31" y="13"/>
                      </a:cxn>
                      <a:cxn ang="0">
                        <a:pos x="10" y="20"/>
                      </a:cxn>
                      <a:cxn ang="0">
                        <a:pos x="3" y="29"/>
                      </a:cxn>
                      <a:cxn ang="0">
                        <a:pos x="0" y="38"/>
                      </a:cxn>
                      <a:cxn ang="0">
                        <a:pos x="19" y="38"/>
                      </a:cxn>
                      <a:cxn ang="0">
                        <a:pos x="20" y="44"/>
                      </a:cxn>
                      <a:cxn ang="0">
                        <a:pos x="32" y="44"/>
                      </a:cxn>
                      <a:cxn ang="0">
                        <a:pos x="29" y="56"/>
                      </a:cxn>
                      <a:cxn ang="0">
                        <a:pos x="41" y="57"/>
                      </a:cxn>
                    </a:cxnLst>
                    <a:rect l="0" t="0" r="r" b="b"/>
                    <a:pathLst>
                      <a:path w="98" h="57">
                        <a:moveTo>
                          <a:pt x="41" y="57"/>
                        </a:moveTo>
                        <a:lnTo>
                          <a:pt x="54" y="49"/>
                        </a:lnTo>
                        <a:lnTo>
                          <a:pt x="65" y="44"/>
                        </a:lnTo>
                        <a:lnTo>
                          <a:pt x="82" y="44"/>
                        </a:lnTo>
                        <a:lnTo>
                          <a:pt x="87" y="44"/>
                        </a:lnTo>
                        <a:lnTo>
                          <a:pt x="93" y="44"/>
                        </a:lnTo>
                        <a:lnTo>
                          <a:pt x="98" y="35"/>
                        </a:lnTo>
                        <a:lnTo>
                          <a:pt x="88" y="31"/>
                        </a:lnTo>
                        <a:lnTo>
                          <a:pt x="80" y="27"/>
                        </a:lnTo>
                        <a:lnTo>
                          <a:pt x="77" y="18"/>
                        </a:lnTo>
                        <a:lnTo>
                          <a:pt x="78" y="6"/>
                        </a:lnTo>
                        <a:lnTo>
                          <a:pt x="59" y="0"/>
                        </a:lnTo>
                        <a:lnTo>
                          <a:pt x="44" y="4"/>
                        </a:lnTo>
                        <a:lnTo>
                          <a:pt x="48" y="13"/>
                        </a:lnTo>
                        <a:lnTo>
                          <a:pt x="59" y="24"/>
                        </a:lnTo>
                        <a:lnTo>
                          <a:pt x="60" y="31"/>
                        </a:lnTo>
                        <a:lnTo>
                          <a:pt x="42" y="32"/>
                        </a:lnTo>
                        <a:lnTo>
                          <a:pt x="37" y="27"/>
                        </a:lnTo>
                        <a:lnTo>
                          <a:pt x="31" y="13"/>
                        </a:lnTo>
                        <a:lnTo>
                          <a:pt x="10" y="20"/>
                        </a:lnTo>
                        <a:lnTo>
                          <a:pt x="3" y="29"/>
                        </a:lnTo>
                        <a:lnTo>
                          <a:pt x="0" y="38"/>
                        </a:lnTo>
                        <a:lnTo>
                          <a:pt x="19" y="38"/>
                        </a:lnTo>
                        <a:lnTo>
                          <a:pt x="20" y="44"/>
                        </a:lnTo>
                        <a:lnTo>
                          <a:pt x="32" y="44"/>
                        </a:lnTo>
                        <a:lnTo>
                          <a:pt x="29" y="56"/>
                        </a:lnTo>
                        <a:lnTo>
                          <a:pt x="41" y="57"/>
                        </a:lnTo>
                        <a:close/>
                      </a:path>
                    </a:pathLst>
                  </a:custGeom>
                  <a:grpFill/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s-MX" sz="1100">
                      <a:solidFill>
                        <a:srgbClr val="000066"/>
                      </a:solidFill>
                      <a:latin typeface="Trebuchet MS" pitchFamily="34" charset="0"/>
                    </a:endParaRPr>
                  </a:p>
                </p:txBody>
              </p:sp>
              <p:sp>
                <p:nvSpPr>
                  <p:cNvPr id="220" name="Freeform 1099"/>
                  <p:cNvSpPr>
                    <a:spLocks/>
                  </p:cNvSpPr>
                  <p:nvPr/>
                </p:nvSpPr>
                <p:spPr bwMode="auto">
                  <a:xfrm>
                    <a:off x="740" y="796"/>
                    <a:ext cx="98" cy="57"/>
                  </a:xfrm>
                  <a:custGeom>
                    <a:avLst/>
                    <a:gdLst/>
                    <a:ahLst/>
                    <a:cxnLst>
                      <a:cxn ang="0">
                        <a:pos x="41" y="57"/>
                      </a:cxn>
                      <a:cxn ang="0">
                        <a:pos x="54" y="49"/>
                      </a:cxn>
                      <a:cxn ang="0">
                        <a:pos x="65" y="44"/>
                      </a:cxn>
                      <a:cxn ang="0">
                        <a:pos x="82" y="44"/>
                      </a:cxn>
                      <a:cxn ang="0">
                        <a:pos x="87" y="44"/>
                      </a:cxn>
                      <a:cxn ang="0">
                        <a:pos x="93" y="44"/>
                      </a:cxn>
                      <a:cxn ang="0">
                        <a:pos x="98" y="35"/>
                      </a:cxn>
                      <a:cxn ang="0">
                        <a:pos x="88" y="31"/>
                      </a:cxn>
                      <a:cxn ang="0">
                        <a:pos x="80" y="27"/>
                      </a:cxn>
                      <a:cxn ang="0">
                        <a:pos x="77" y="18"/>
                      </a:cxn>
                      <a:cxn ang="0">
                        <a:pos x="78" y="6"/>
                      </a:cxn>
                      <a:cxn ang="0">
                        <a:pos x="59" y="0"/>
                      </a:cxn>
                      <a:cxn ang="0">
                        <a:pos x="44" y="4"/>
                      </a:cxn>
                      <a:cxn ang="0">
                        <a:pos x="48" y="13"/>
                      </a:cxn>
                      <a:cxn ang="0">
                        <a:pos x="59" y="24"/>
                      </a:cxn>
                      <a:cxn ang="0">
                        <a:pos x="60" y="31"/>
                      </a:cxn>
                      <a:cxn ang="0">
                        <a:pos x="42" y="32"/>
                      </a:cxn>
                      <a:cxn ang="0">
                        <a:pos x="37" y="27"/>
                      </a:cxn>
                      <a:cxn ang="0">
                        <a:pos x="31" y="13"/>
                      </a:cxn>
                      <a:cxn ang="0">
                        <a:pos x="10" y="20"/>
                      </a:cxn>
                      <a:cxn ang="0">
                        <a:pos x="3" y="29"/>
                      </a:cxn>
                      <a:cxn ang="0">
                        <a:pos x="0" y="38"/>
                      </a:cxn>
                      <a:cxn ang="0">
                        <a:pos x="19" y="38"/>
                      </a:cxn>
                      <a:cxn ang="0">
                        <a:pos x="20" y="44"/>
                      </a:cxn>
                      <a:cxn ang="0">
                        <a:pos x="32" y="44"/>
                      </a:cxn>
                      <a:cxn ang="0">
                        <a:pos x="29" y="56"/>
                      </a:cxn>
                      <a:cxn ang="0">
                        <a:pos x="41" y="57"/>
                      </a:cxn>
                    </a:cxnLst>
                    <a:rect l="0" t="0" r="r" b="b"/>
                    <a:pathLst>
                      <a:path w="98" h="57">
                        <a:moveTo>
                          <a:pt x="41" y="57"/>
                        </a:moveTo>
                        <a:lnTo>
                          <a:pt x="54" y="49"/>
                        </a:lnTo>
                        <a:lnTo>
                          <a:pt x="65" y="44"/>
                        </a:lnTo>
                        <a:lnTo>
                          <a:pt x="82" y="44"/>
                        </a:lnTo>
                        <a:lnTo>
                          <a:pt x="87" y="44"/>
                        </a:lnTo>
                        <a:lnTo>
                          <a:pt x="93" y="44"/>
                        </a:lnTo>
                        <a:lnTo>
                          <a:pt x="98" y="35"/>
                        </a:lnTo>
                        <a:lnTo>
                          <a:pt x="88" y="31"/>
                        </a:lnTo>
                        <a:lnTo>
                          <a:pt x="80" y="27"/>
                        </a:lnTo>
                        <a:lnTo>
                          <a:pt x="77" y="18"/>
                        </a:lnTo>
                        <a:lnTo>
                          <a:pt x="78" y="6"/>
                        </a:lnTo>
                        <a:lnTo>
                          <a:pt x="59" y="0"/>
                        </a:lnTo>
                        <a:lnTo>
                          <a:pt x="44" y="4"/>
                        </a:lnTo>
                        <a:lnTo>
                          <a:pt x="48" y="13"/>
                        </a:lnTo>
                        <a:lnTo>
                          <a:pt x="59" y="24"/>
                        </a:lnTo>
                        <a:lnTo>
                          <a:pt x="60" y="31"/>
                        </a:lnTo>
                        <a:lnTo>
                          <a:pt x="42" y="32"/>
                        </a:lnTo>
                        <a:lnTo>
                          <a:pt x="37" y="27"/>
                        </a:lnTo>
                        <a:lnTo>
                          <a:pt x="31" y="13"/>
                        </a:lnTo>
                        <a:lnTo>
                          <a:pt x="10" y="20"/>
                        </a:lnTo>
                        <a:lnTo>
                          <a:pt x="3" y="29"/>
                        </a:lnTo>
                        <a:lnTo>
                          <a:pt x="0" y="38"/>
                        </a:lnTo>
                        <a:lnTo>
                          <a:pt x="19" y="38"/>
                        </a:lnTo>
                        <a:lnTo>
                          <a:pt x="20" y="44"/>
                        </a:lnTo>
                        <a:lnTo>
                          <a:pt x="32" y="44"/>
                        </a:lnTo>
                        <a:lnTo>
                          <a:pt x="29" y="56"/>
                        </a:lnTo>
                        <a:lnTo>
                          <a:pt x="41" y="57"/>
                        </a:lnTo>
                        <a:close/>
                      </a:path>
                    </a:pathLst>
                  </a:custGeom>
                  <a:grpFill/>
                  <a:ln w="9525" cap="rnd">
                    <a:solidFill>
                      <a:srgbClr val="FFFFFF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s-MX" sz="1100">
                      <a:solidFill>
                        <a:srgbClr val="000066"/>
                      </a:solidFill>
                      <a:latin typeface="Trebuchet MS" pitchFamily="34" charset="0"/>
                    </a:endParaRPr>
                  </a:p>
                </p:txBody>
              </p:sp>
            </p:grpSp>
            <p:grpSp>
              <p:nvGrpSpPr>
                <p:cNvPr id="8296" name="Group 1100"/>
                <p:cNvGrpSpPr>
                  <a:grpSpLocks/>
                </p:cNvGrpSpPr>
                <p:nvPr/>
              </p:nvGrpSpPr>
              <p:grpSpPr bwMode="auto">
                <a:xfrm>
                  <a:off x="711" y="782"/>
                  <a:ext cx="38" cy="38"/>
                  <a:chOff x="711" y="782"/>
                  <a:chExt cx="38" cy="38"/>
                </a:xfrm>
                <a:grpFill/>
              </p:grpSpPr>
              <p:sp>
                <p:nvSpPr>
                  <p:cNvPr id="217" name="Freeform 1101"/>
                  <p:cNvSpPr>
                    <a:spLocks/>
                  </p:cNvSpPr>
                  <p:nvPr/>
                </p:nvSpPr>
                <p:spPr bwMode="auto">
                  <a:xfrm>
                    <a:off x="711" y="782"/>
                    <a:ext cx="38" cy="38"/>
                  </a:xfrm>
                  <a:custGeom>
                    <a:avLst/>
                    <a:gdLst/>
                    <a:ahLst/>
                    <a:cxnLst>
                      <a:cxn ang="0">
                        <a:pos x="36" y="0"/>
                      </a:cxn>
                      <a:cxn ang="0">
                        <a:pos x="10" y="11"/>
                      </a:cxn>
                      <a:cxn ang="0">
                        <a:pos x="2" y="19"/>
                      </a:cxn>
                      <a:cxn ang="0">
                        <a:pos x="0" y="31"/>
                      </a:cxn>
                      <a:cxn ang="0">
                        <a:pos x="12" y="38"/>
                      </a:cxn>
                      <a:cxn ang="0">
                        <a:pos x="18" y="36"/>
                      </a:cxn>
                      <a:cxn ang="0">
                        <a:pos x="15" y="26"/>
                      </a:cxn>
                      <a:cxn ang="0">
                        <a:pos x="15" y="19"/>
                      </a:cxn>
                      <a:cxn ang="0">
                        <a:pos x="24" y="13"/>
                      </a:cxn>
                      <a:cxn ang="0">
                        <a:pos x="38" y="7"/>
                      </a:cxn>
                      <a:cxn ang="0">
                        <a:pos x="36" y="0"/>
                      </a:cxn>
                    </a:cxnLst>
                    <a:rect l="0" t="0" r="r" b="b"/>
                    <a:pathLst>
                      <a:path w="38" h="38">
                        <a:moveTo>
                          <a:pt x="36" y="0"/>
                        </a:moveTo>
                        <a:lnTo>
                          <a:pt x="10" y="11"/>
                        </a:lnTo>
                        <a:lnTo>
                          <a:pt x="2" y="19"/>
                        </a:lnTo>
                        <a:lnTo>
                          <a:pt x="0" y="31"/>
                        </a:lnTo>
                        <a:lnTo>
                          <a:pt x="12" y="38"/>
                        </a:lnTo>
                        <a:lnTo>
                          <a:pt x="18" y="36"/>
                        </a:lnTo>
                        <a:lnTo>
                          <a:pt x="15" y="26"/>
                        </a:lnTo>
                        <a:lnTo>
                          <a:pt x="15" y="19"/>
                        </a:lnTo>
                        <a:lnTo>
                          <a:pt x="24" y="13"/>
                        </a:lnTo>
                        <a:lnTo>
                          <a:pt x="38" y="7"/>
                        </a:lnTo>
                        <a:lnTo>
                          <a:pt x="36" y="0"/>
                        </a:lnTo>
                        <a:close/>
                      </a:path>
                    </a:pathLst>
                  </a:custGeom>
                  <a:grpFill/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s-MX" sz="1100">
                      <a:solidFill>
                        <a:srgbClr val="000066"/>
                      </a:solidFill>
                      <a:latin typeface="Trebuchet MS" pitchFamily="34" charset="0"/>
                    </a:endParaRPr>
                  </a:p>
                </p:txBody>
              </p:sp>
              <p:sp>
                <p:nvSpPr>
                  <p:cNvPr id="218" name="Freeform 1102"/>
                  <p:cNvSpPr>
                    <a:spLocks/>
                  </p:cNvSpPr>
                  <p:nvPr/>
                </p:nvSpPr>
                <p:spPr bwMode="auto">
                  <a:xfrm>
                    <a:off x="711" y="782"/>
                    <a:ext cx="38" cy="38"/>
                  </a:xfrm>
                  <a:custGeom>
                    <a:avLst/>
                    <a:gdLst/>
                    <a:ahLst/>
                    <a:cxnLst>
                      <a:cxn ang="0">
                        <a:pos x="36" y="0"/>
                      </a:cxn>
                      <a:cxn ang="0">
                        <a:pos x="10" y="11"/>
                      </a:cxn>
                      <a:cxn ang="0">
                        <a:pos x="2" y="19"/>
                      </a:cxn>
                      <a:cxn ang="0">
                        <a:pos x="0" y="31"/>
                      </a:cxn>
                      <a:cxn ang="0">
                        <a:pos x="12" y="38"/>
                      </a:cxn>
                      <a:cxn ang="0">
                        <a:pos x="18" y="36"/>
                      </a:cxn>
                      <a:cxn ang="0">
                        <a:pos x="15" y="26"/>
                      </a:cxn>
                      <a:cxn ang="0">
                        <a:pos x="15" y="19"/>
                      </a:cxn>
                      <a:cxn ang="0">
                        <a:pos x="24" y="13"/>
                      </a:cxn>
                      <a:cxn ang="0">
                        <a:pos x="38" y="7"/>
                      </a:cxn>
                      <a:cxn ang="0">
                        <a:pos x="36" y="0"/>
                      </a:cxn>
                    </a:cxnLst>
                    <a:rect l="0" t="0" r="r" b="b"/>
                    <a:pathLst>
                      <a:path w="38" h="38">
                        <a:moveTo>
                          <a:pt x="36" y="0"/>
                        </a:moveTo>
                        <a:lnTo>
                          <a:pt x="10" y="11"/>
                        </a:lnTo>
                        <a:lnTo>
                          <a:pt x="2" y="19"/>
                        </a:lnTo>
                        <a:lnTo>
                          <a:pt x="0" y="31"/>
                        </a:lnTo>
                        <a:lnTo>
                          <a:pt x="12" y="38"/>
                        </a:lnTo>
                        <a:lnTo>
                          <a:pt x="18" y="36"/>
                        </a:lnTo>
                        <a:lnTo>
                          <a:pt x="15" y="26"/>
                        </a:lnTo>
                        <a:lnTo>
                          <a:pt x="15" y="19"/>
                        </a:lnTo>
                        <a:lnTo>
                          <a:pt x="24" y="13"/>
                        </a:lnTo>
                        <a:lnTo>
                          <a:pt x="38" y="7"/>
                        </a:lnTo>
                        <a:lnTo>
                          <a:pt x="36" y="0"/>
                        </a:lnTo>
                        <a:close/>
                      </a:path>
                    </a:pathLst>
                  </a:custGeom>
                  <a:grpFill/>
                  <a:ln w="9525" cap="rnd">
                    <a:solidFill>
                      <a:srgbClr val="FFFFFF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s-MX" sz="1100">
                      <a:solidFill>
                        <a:srgbClr val="000066"/>
                      </a:solidFill>
                      <a:latin typeface="Trebuchet MS" pitchFamily="34" charset="0"/>
                    </a:endParaRPr>
                  </a:p>
                </p:txBody>
              </p:sp>
            </p:grpSp>
            <p:grpSp>
              <p:nvGrpSpPr>
                <p:cNvPr id="8297" name="Group 1103"/>
                <p:cNvGrpSpPr>
                  <a:grpSpLocks/>
                </p:cNvGrpSpPr>
                <p:nvPr/>
              </p:nvGrpSpPr>
              <p:grpSpPr bwMode="auto">
                <a:xfrm>
                  <a:off x="1124" y="1205"/>
                  <a:ext cx="12" cy="18"/>
                  <a:chOff x="1124" y="1205"/>
                  <a:chExt cx="12" cy="18"/>
                </a:xfrm>
                <a:grpFill/>
              </p:grpSpPr>
              <p:sp>
                <p:nvSpPr>
                  <p:cNvPr id="215" name="Freeform 1104"/>
                  <p:cNvSpPr>
                    <a:spLocks/>
                  </p:cNvSpPr>
                  <p:nvPr/>
                </p:nvSpPr>
                <p:spPr bwMode="auto">
                  <a:xfrm>
                    <a:off x="1124" y="1205"/>
                    <a:ext cx="12" cy="18"/>
                  </a:xfrm>
                  <a:custGeom>
                    <a:avLst/>
                    <a:gdLst/>
                    <a:ahLst/>
                    <a:cxnLst>
                      <a:cxn ang="0">
                        <a:pos x="12" y="5"/>
                      </a:cxn>
                      <a:cxn ang="0">
                        <a:pos x="9" y="3"/>
                      </a:cxn>
                      <a:cxn ang="0">
                        <a:pos x="5" y="1"/>
                      </a:cxn>
                      <a:cxn ang="0">
                        <a:pos x="1" y="0"/>
                      </a:cxn>
                      <a:cxn ang="0">
                        <a:pos x="0" y="0"/>
                      </a:cxn>
                      <a:cxn ang="0">
                        <a:pos x="0" y="6"/>
                      </a:cxn>
                      <a:cxn ang="0">
                        <a:pos x="1" y="13"/>
                      </a:cxn>
                      <a:cxn ang="0">
                        <a:pos x="5" y="18"/>
                      </a:cxn>
                      <a:cxn ang="0">
                        <a:pos x="9" y="18"/>
                      </a:cxn>
                      <a:cxn ang="0">
                        <a:pos x="12" y="13"/>
                      </a:cxn>
                      <a:cxn ang="0">
                        <a:pos x="12" y="9"/>
                      </a:cxn>
                      <a:cxn ang="0">
                        <a:pos x="12" y="5"/>
                      </a:cxn>
                    </a:cxnLst>
                    <a:rect l="0" t="0" r="r" b="b"/>
                    <a:pathLst>
                      <a:path w="12" h="18">
                        <a:moveTo>
                          <a:pt x="12" y="5"/>
                        </a:moveTo>
                        <a:lnTo>
                          <a:pt x="9" y="3"/>
                        </a:lnTo>
                        <a:lnTo>
                          <a:pt x="5" y="1"/>
                        </a:lnTo>
                        <a:lnTo>
                          <a:pt x="1" y="0"/>
                        </a:lnTo>
                        <a:lnTo>
                          <a:pt x="0" y="0"/>
                        </a:lnTo>
                        <a:lnTo>
                          <a:pt x="0" y="6"/>
                        </a:lnTo>
                        <a:lnTo>
                          <a:pt x="1" y="13"/>
                        </a:lnTo>
                        <a:lnTo>
                          <a:pt x="5" y="18"/>
                        </a:lnTo>
                        <a:lnTo>
                          <a:pt x="9" y="18"/>
                        </a:lnTo>
                        <a:lnTo>
                          <a:pt x="12" y="13"/>
                        </a:lnTo>
                        <a:lnTo>
                          <a:pt x="12" y="9"/>
                        </a:lnTo>
                        <a:lnTo>
                          <a:pt x="12" y="5"/>
                        </a:lnTo>
                        <a:close/>
                      </a:path>
                    </a:pathLst>
                  </a:custGeom>
                  <a:grpFill/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s-MX" sz="1100">
                      <a:solidFill>
                        <a:srgbClr val="000066"/>
                      </a:solidFill>
                      <a:latin typeface="Trebuchet MS" pitchFamily="34" charset="0"/>
                    </a:endParaRPr>
                  </a:p>
                </p:txBody>
              </p:sp>
              <p:sp>
                <p:nvSpPr>
                  <p:cNvPr id="216" name="Freeform 1105"/>
                  <p:cNvSpPr>
                    <a:spLocks/>
                  </p:cNvSpPr>
                  <p:nvPr/>
                </p:nvSpPr>
                <p:spPr bwMode="auto">
                  <a:xfrm>
                    <a:off x="1124" y="1205"/>
                    <a:ext cx="12" cy="18"/>
                  </a:xfrm>
                  <a:custGeom>
                    <a:avLst/>
                    <a:gdLst/>
                    <a:ahLst/>
                    <a:cxnLst>
                      <a:cxn ang="0">
                        <a:pos x="12" y="5"/>
                      </a:cxn>
                      <a:cxn ang="0">
                        <a:pos x="9" y="3"/>
                      </a:cxn>
                      <a:cxn ang="0">
                        <a:pos x="5" y="1"/>
                      </a:cxn>
                      <a:cxn ang="0">
                        <a:pos x="1" y="0"/>
                      </a:cxn>
                      <a:cxn ang="0">
                        <a:pos x="0" y="0"/>
                      </a:cxn>
                      <a:cxn ang="0">
                        <a:pos x="0" y="6"/>
                      </a:cxn>
                      <a:cxn ang="0">
                        <a:pos x="1" y="13"/>
                      </a:cxn>
                      <a:cxn ang="0">
                        <a:pos x="5" y="18"/>
                      </a:cxn>
                      <a:cxn ang="0">
                        <a:pos x="9" y="18"/>
                      </a:cxn>
                      <a:cxn ang="0">
                        <a:pos x="12" y="13"/>
                      </a:cxn>
                      <a:cxn ang="0">
                        <a:pos x="12" y="9"/>
                      </a:cxn>
                      <a:cxn ang="0">
                        <a:pos x="12" y="5"/>
                      </a:cxn>
                    </a:cxnLst>
                    <a:rect l="0" t="0" r="r" b="b"/>
                    <a:pathLst>
                      <a:path w="12" h="18">
                        <a:moveTo>
                          <a:pt x="12" y="5"/>
                        </a:moveTo>
                        <a:lnTo>
                          <a:pt x="9" y="3"/>
                        </a:lnTo>
                        <a:lnTo>
                          <a:pt x="5" y="1"/>
                        </a:lnTo>
                        <a:lnTo>
                          <a:pt x="1" y="0"/>
                        </a:lnTo>
                        <a:lnTo>
                          <a:pt x="0" y="0"/>
                        </a:lnTo>
                        <a:lnTo>
                          <a:pt x="0" y="6"/>
                        </a:lnTo>
                        <a:lnTo>
                          <a:pt x="1" y="13"/>
                        </a:lnTo>
                        <a:lnTo>
                          <a:pt x="5" y="18"/>
                        </a:lnTo>
                        <a:lnTo>
                          <a:pt x="9" y="18"/>
                        </a:lnTo>
                        <a:lnTo>
                          <a:pt x="12" y="13"/>
                        </a:lnTo>
                        <a:lnTo>
                          <a:pt x="12" y="9"/>
                        </a:lnTo>
                        <a:lnTo>
                          <a:pt x="12" y="5"/>
                        </a:lnTo>
                        <a:close/>
                      </a:path>
                    </a:pathLst>
                  </a:custGeom>
                  <a:grpFill/>
                  <a:ln w="9525" cap="rnd">
                    <a:solidFill>
                      <a:srgbClr val="FFFFFF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s-MX" sz="1100">
                      <a:solidFill>
                        <a:srgbClr val="000066"/>
                      </a:solidFill>
                      <a:latin typeface="Trebuchet MS" pitchFamily="34" charset="0"/>
                    </a:endParaRPr>
                  </a:p>
                </p:txBody>
              </p:sp>
            </p:grpSp>
          </p:grpSp>
        </p:grpSp>
      </p:grpSp>
      <p:grpSp>
        <p:nvGrpSpPr>
          <p:cNvPr id="8298" name="Group 1106"/>
          <p:cNvGrpSpPr>
            <a:grpSpLocks/>
          </p:cNvGrpSpPr>
          <p:nvPr/>
        </p:nvGrpSpPr>
        <p:grpSpPr bwMode="auto">
          <a:xfrm>
            <a:off x="3475047" y="1674796"/>
            <a:ext cx="71438" cy="80963"/>
            <a:chOff x="458" y="1289"/>
            <a:chExt cx="45" cy="51"/>
          </a:xfrm>
          <a:solidFill>
            <a:srgbClr val="0066FF"/>
          </a:solidFill>
        </p:grpSpPr>
        <p:sp>
          <p:nvSpPr>
            <p:cNvPr id="250" name="Freeform 1107"/>
            <p:cNvSpPr>
              <a:spLocks/>
            </p:cNvSpPr>
            <p:nvPr/>
          </p:nvSpPr>
          <p:spPr bwMode="auto">
            <a:xfrm>
              <a:off x="458" y="1289"/>
              <a:ext cx="45" cy="51"/>
            </a:xfrm>
            <a:custGeom>
              <a:avLst/>
              <a:gdLst/>
              <a:ahLst/>
              <a:cxnLst>
                <a:cxn ang="0">
                  <a:pos x="45" y="51"/>
                </a:cxn>
                <a:cxn ang="0">
                  <a:pos x="27" y="20"/>
                </a:cxn>
                <a:cxn ang="0">
                  <a:pos x="15" y="9"/>
                </a:cxn>
                <a:cxn ang="0">
                  <a:pos x="0" y="0"/>
                </a:cxn>
                <a:cxn ang="0">
                  <a:pos x="2" y="10"/>
                </a:cxn>
                <a:cxn ang="0">
                  <a:pos x="18" y="33"/>
                </a:cxn>
                <a:cxn ang="0">
                  <a:pos x="33" y="49"/>
                </a:cxn>
                <a:cxn ang="0">
                  <a:pos x="45" y="51"/>
                </a:cxn>
              </a:cxnLst>
              <a:rect l="0" t="0" r="r" b="b"/>
              <a:pathLst>
                <a:path w="45" h="51">
                  <a:moveTo>
                    <a:pt x="45" y="51"/>
                  </a:moveTo>
                  <a:lnTo>
                    <a:pt x="27" y="20"/>
                  </a:lnTo>
                  <a:lnTo>
                    <a:pt x="15" y="9"/>
                  </a:lnTo>
                  <a:lnTo>
                    <a:pt x="0" y="0"/>
                  </a:lnTo>
                  <a:lnTo>
                    <a:pt x="2" y="10"/>
                  </a:lnTo>
                  <a:lnTo>
                    <a:pt x="18" y="33"/>
                  </a:lnTo>
                  <a:lnTo>
                    <a:pt x="33" y="49"/>
                  </a:lnTo>
                  <a:lnTo>
                    <a:pt x="45" y="5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  <p:sp>
          <p:nvSpPr>
            <p:cNvPr id="251" name="Freeform 1108"/>
            <p:cNvSpPr>
              <a:spLocks/>
            </p:cNvSpPr>
            <p:nvPr/>
          </p:nvSpPr>
          <p:spPr bwMode="auto">
            <a:xfrm>
              <a:off x="458" y="1289"/>
              <a:ext cx="45" cy="51"/>
            </a:xfrm>
            <a:custGeom>
              <a:avLst/>
              <a:gdLst/>
              <a:ahLst/>
              <a:cxnLst>
                <a:cxn ang="0">
                  <a:pos x="45" y="51"/>
                </a:cxn>
                <a:cxn ang="0">
                  <a:pos x="27" y="20"/>
                </a:cxn>
                <a:cxn ang="0">
                  <a:pos x="15" y="9"/>
                </a:cxn>
                <a:cxn ang="0">
                  <a:pos x="0" y="0"/>
                </a:cxn>
                <a:cxn ang="0">
                  <a:pos x="2" y="10"/>
                </a:cxn>
                <a:cxn ang="0">
                  <a:pos x="18" y="33"/>
                </a:cxn>
                <a:cxn ang="0">
                  <a:pos x="33" y="49"/>
                </a:cxn>
                <a:cxn ang="0">
                  <a:pos x="45" y="51"/>
                </a:cxn>
              </a:cxnLst>
              <a:rect l="0" t="0" r="r" b="b"/>
              <a:pathLst>
                <a:path w="45" h="51">
                  <a:moveTo>
                    <a:pt x="45" y="51"/>
                  </a:moveTo>
                  <a:lnTo>
                    <a:pt x="27" y="20"/>
                  </a:lnTo>
                  <a:lnTo>
                    <a:pt x="15" y="9"/>
                  </a:lnTo>
                  <a:lnTo>
                    <a:pt x="0" y="0"/>
                  </a:lnTo>
                  <a:lnTo>
                    <a:pt x="2" y="10"/>
                  </a:lnTo>
                  <a:lnTo>
                    <a:pt x="18" y="33"/>
                  </a:lnTo>
                  <a:lnTo>
                    <a:pt x="33" y="49"/>
                  </a:lnTo>
                  <a:lnTo>
                    <a:pt x="45" y="51"/>
                  </a:lnTo>
                  <a:close/>
                </a:path>
              </a:pathLst>
            </a:custGeom>
            <a:grpFill/>
            <a:ln w="9525" cap="rnd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</p:grpSp>
      <p:grpSp>
        <p:nvGrpSpPr>
          <p:cNvPr id="8299" name="Group 1109"/>
          <p:cNvGrpSpPr>
            <a:grpSpLocks/>
          </p:cNvGrpSpPr>
          <p:nvPr/>
        </p:nvGrpSpPr>
        <p:grpSpPr bwMode="auto">
          <a:xfrm>
            <a:off x="4084647" y="1020744"/>
            <a:ext cx="44450" cy="20638"/>
            <a:chOff x="842" y="877"/>
            <a:chExt cx="28" cy="13"/>
          </a:xfrm>
          <a:solidFill>
            <a:srgbClr val="0066FF"/>
          </a:solidFill>
        </p:grpSpPr>
        <p:sp>
          <p:nvSpPr>
            <p:cNvPr id="253" name="Freeform 1110"/>
            <p:cNvSpPr>
              <a:spLocks/>
            </p:cNvSpPr>
            <p:nvPr/>
          </p:nvSpPr>
          <p:spPr bwMode="auto">
            <a:xfrm>
              <a:off x="842" y="877"/>
              <a:ext cx="28" cy="13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28" y="8"/>
                </a:cxn>
                <a:cxn ang="0">
                  <a:pos x="23" y="13"/>
                </a:cxn>
                <a:cxn ang="0">
                  <a:pos x="0" y="12"/>
                </a:cxn>
                <a:cxn ang="0">
                  <a:pos x="14" y="0"/>
                </a:cxn>
              </a:cxnLst>
              <a:rect l="0" t="0" r="r" b="b"/>
              <a:pathLst>
                <a:path w="28" h="13">
                  <a:moveTo>
                    <a:pt x="14" y="0"/>
                  </a:moveTo>
                  <a:lnTo>
                    <a:pt x="28" y="8"/>
                  </a:lnTo>
                  <a:lnTo>
                    <a:pt x="23" y="13"/>
                  </a:lnTo>
                  <a:lnTo>
                    <a:pt x="0" y="12"/>
                  </a:lnTo>
                  <a:lnTo>
                    <a:pt x="14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  <p:sp>
          <p:nvSpPr>
            <p:cNvPr id="254" name="Freeform 1111"/>
            <p:cNvSpPr>
              <a:spLocks/>
            </p:cNvSpPr>
            <p:nvPr/>
          </p:nvSpPr>
          <p:spPr bwMode="auto">
            <a:xfrm>
              <a:off x="842" y="877"/>
              <a:ext cx="28" cy="13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28" y="8"/>
                </a:cxn>
                <a:cxn ang="0">
                  <a:pos x="23" y="13"/>
                </a:cxn>
                <a:cxn ang="0">
                  <a:pos x="0" y="12"/>
                </a:cxn>
                <a:cxn ang="0">
                  <a:pos x="14" y="0"/>
                </a:cxn>
              </a:cxnLst>
              <a:rect l="0" t="0" r="r" b="b"/>
              <a:pathLst>
                <a:path w="28" h="13">
                  <a:moveTo>
                    <a:pt x="14" y="0"/>
                  </a:moveTo>
                  <a:lnTo>
                    <a:pt x="28" y="8"/>
                  </a:lnTo>
                  <a:lnTo>
                    <a:pt x="23" y="13"/>
                  </a:lnTo>
                  <a:lnTo>
                    <a:pt x="0" y="12"/>
                  </a:lnTo>
                  <a:lnTo>
                    <a:pt x="14" y="0"/>
                  </a:lnTo>
                  <a:close/>
                </a:path>
              </a:pathLst>
            </a:custGeom>
            <a:grpFill/>
            <a:ln w="9525" cap="rnd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</p:grpSp>
      <p:grpSp>
        <p:nvGrpSpPr>
          <p:cNvPr id="8300" name="Group 1112"/>
          <p:cNvGrpSpPr>
            <a:grpSpLocks/>
          </p:cNvGrpSpPr>
          <p:nvPr/>
        </p:nvGrpSpPr>
        <p:grpSpPr bwMode="auto">
          <a:xfrm>
            <a:off x="3409960" y="785794"/>
            <a:ext cx="1766887" cy="1193800"/>
            <a:chOff x="417" y="729"/>
            <a:chExt cx="1113" cy="752"/>
          </a:xfrm>
          <a:solidFill>
            <a:srgbClr val="0066FF"/>
          </a:solidFill>
        </p:grpSpPr>
        <p:grpSp>
          <p:nvGrpSpPr>
            <p:cNvPr id="8302" name="Group 1113"/>
            <p:cNvGrpSpPr>
              <a:grpSpLocks/>
            </p:cNvGrpSpPr>
            <p:nvPr/>
          </p:nvGrpSpPr>
          <p:grpSpPr bwMode="auto">
            <a:xfrm>
              <a:off x="865" y="858"/>
              <a:ext cx="109" cy="38"/>
              <a:chOff x="865" y="858"/>
              <a:chExt cx="109" cy="38"/>
            </a:xfrm>
            <a:grpFill/>
          </p:grpSpPr>
          <p:sp>
            <p:nvSpPr>
              <p:cNvPr id="303" name="Freeform 1114"/>
              <p:cNvSpPr>
                <a:spLocks/>
              </p:cNvSpPr>
              <p:nvPr/>
            </p:nvSpPr>
            <p:spPr bwMode="auto">
              <a:xfrm>
                <a:off x="865" y="858"/>
                <a:ext cx="109" cy="38"/>
              </a:xfrm>
              <a:custGeom>
                <a:avLst/>
                <a:gdLst/>
                <a:ahLst/>
                <a:cxnLst>
                  <a:cxn ang="0">
                    <a:pos x="109" y="5"/>
                  </a:cxn>
                  <a:cxn ang="0">
                    <a:pos x="91" y="1"/>
                  </a:cxn>
                  <a:cxn ang="0">
                    <a:pos x="64" y="13"/>
                  </a:cxn>
                  <a:cxn ang="0">
                    <a:pos x="36" y="14"/>
                  </a:cxn>
                  <a:cxn ang="0">
                    <a:pos x="20" y="11"/>
                  </a:cxn>
                  <a:cxn ang="0">
                    <a:pos x="12" y="0"/>
                  </a:cxn>
                  <a:cxn ang="0">
                    <a:pos x="6" y="1"/>
                  </a:cxn>
                  <a:cxn ang="0">
                    <a:pos x="0" y="5"/>
                  </a:cxn>
                  <a:cxn ang="0">
                    <a:pos x="2" y="12"/>
                  </a:cxn>
                  <a:cxn ang="0">
                    <a:pos x="16" y="22"/>
                  </a:cxn>
                  <a:cxn ang="0">
                    <a:pos x="33" y="34"/>
                  </a:cxn>
                  <a:cxn ang="0">
                    <a:pos x="56" y="38"/>
                  </a:cxn>
                  <a:cxn ang="0">
                    <a:pos x="75" y="31"/>
                  </a:cxn>
                  <a:cxn ang="0">
                    <a:pos x="102" y="17"/>
                  </a:cxn>
                  <a:cxn ang="0">
                    <a:pos x="109" y="5"/>
                  </a:cxn>
                </a:cxnLst>
                <a:rect l="0" t="0" r="r" b="b"/>
                <a:pathLst>
                  <a:path w="109" h="38">
                    <a:moveTo>
                      <a:pt x="109" y="5"/>
                    </a:moveTo>
                    <a:lnTo>
                      <a:pt x="91" y="1"/>
                    </a:lnTo>
                    <a:lnTo>
                      <a:pt x="64" y="13"/>
                    </a:lnTo>
                    <a:lnTo>
                      <a:pt x="36" y="14"/>
                    </a:lnTo>
                    <a:lnTo>
                      <a:pt x="20" y="11"/>
                    </a:lnTo>
                    <a:lnTo>
                      <a:pt x="12" y="0"/>
                    </a:lnTo>
                    <a:lnTo>
                      <a:pt x="6" y="1"/>
                    </a:lnTo>
                    <a:lnTo>
                      <a:pt x="0" y="5"/>
                    </a:lnTo>
                    <a:lnTo>
                      <a:pt x="2" y="12"/>
                    </a:lnTo>
                    <a:lnTo>
                      <a:pt x="16" y="22"/>
                    </a:lnTo>
                    <a:lnTo>
                      <a:pt x="33" y="34"/>
                    </a:lnTo>
                    <a:lnTo>
                      <a:pt x="56" y="38"/>
                    </a:lnTo>
                    <a:lnTo>
                      <a:pt x="75" y="31"/>
                    </a:lnTo>
                    <a:lnTo>
                      <a:pt x="102" y="17"/>
                    </a:lnTo>
                    <a:lnTo>
                      <a:pt x="109" y="5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 sz="1100">
                  <a:solidFill>
                    <a:srgbClr val="000066"/>
                  </a:solidFill>
                  <a:latin typeface="Trebuchet MS" pitchFamily="34" charset="0"/>
                </a:endParaRPr>
              </a:p>
            </p:txBody>
          </p:sp>
          <p:sp>
            <p:nvSpPr>
              <p:cNvPr id="304" name="Freeform 1115"/>
              <p:cNvSpPr>
                <a:spLocks/>
              </p:cNvSpPr>
              <p:nvPr/>
            </p:nvSpPr>
            <p:spPr bwMode="auto">
              <a:xfrm>
                <a:off x="865" y="858"/>
                <a:ext cx="109" cy="38"/>
              </a:xfrm>
              <a:custGeom>
                <a:avLst/>
                <a:gdLst/>
                <a:ahLst/>
                <a:cxnLst>
                  <a:cxn ang="0">
                    <a:pos x="109" y="5"/>
                  </a:cxn>
                  <a:cxn ang="0">
                    <a:pos x="91" y="1"/>
                  </a:cxn>
                  <a:cxn ang="0">
                    <a:pos x="64" y="13"/>
                  </a:cxn>
                  <a:cxn ang="0">
                    <a:pos x="36" y="14"/>
                  </a:cxn>
                  <a:cxn ang="0">
                    <a:pos x="20" y="11"/>
                  </a:cxn>
                  <a:cxn ang="0">
                    <a:pos x="12" y="0"/>
                  </a:cxn>
                  <a:cxn ang="0">
                    <a:pos x="6" y="1"/>
                  </a:cxn>
                  <a:cxn ang="0">
                    <a:pos x="0" y="5"/>
                  </a:cxn>
                  <a:cxn ang="0">
                    <a:pos x="2" y="12"/>
                  </a:cxn>
                  <a:cxn ang="0">
                    <a:pos x="16" y="22"/>
                  </a:cxn>
                  <a:cxn ang="0">
                    <a:pos x="33" y="34"/>
                  </a:cxn>
                  <a:cxn ang="0">
                    <a:pos x="56" y="38"/>
                  </a:cxn>
                  <a:cxn ang="0">
                    <a:pos x="75" y="31"/>
                  </a:cxn>
                  <a:cxn ang="0">
                    <a:pos x="102" y="17"/>
                  </a:cxn>
                  <a:cxn ang="0">
                    <a:pos x="109" y="5"/>
                  </a:cxn>
                </a:cxnLst>
                <a:rect l="0" t="0" r="r" b="b"/>
                <a:pathLst>
                  <a:path w="109" h="38">
                    <a:moveTo>
                      <a:pt x="109" y="5"/>
                    </a:moveTo>
                    <a:lnTo>
                      <a:pt x="91" y="1"/>
                    </a:lnTo>
                    <a:lnTo>
                      <a:pt x="64" y="13"/>
                    </a:lnTo>
                    <a:lnTo>
                      <a:pt x="36" y="14"/>
                    </a:lnTo>
                    <a:lnTo>
                      <a:pt x="20" y="11"/>
                    </a:lnTo>
                    <a:lnTo>
                      <a:pt x="12" y="0"/>
                    </a:lnTo>
                    <a:lnTo>
                      <a:pt x="6" y="1"/>
                    </a:lnTo>
                    <a:lnTo>
                      <a:pt x="0" y="5"/>
                    </a:lnTo>
                    <a:lnTo>
                      <a:pt x="2" y="12"/>
                    </a:lnTo>
                    <a:lnTo>
                      <a:pt x="16" y="22"/>
                    </a:lnTo>
                    <a:lnTo>
                      <a:pt x="33" y="34"/>
                    </a:lnTo>
                    <a:lnTo>
                      <a:pt x="56" y="38"/>
                    </a:lnTo>
                    <a:lnTo>
                      <a:pt x="75" y="31"/>
                    </a:lnTo>
                    <a:lnTo>
                      <a:pt x="102" y="17"/>
                    </a:lnTo>
                    <a:lnTo>
                      <a:pt x="109" y="5"/>
                    </a:lnTo>
                    <a:close/>
                  </a:path>
                </a:pathLst>
              </a:custGeom>
              <a:grpFill/>
              <a:ln w="9525" cap="rnd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 sz="1100">
                  <a:solidFill>
                    <a:srgbClr val="000066"/>
                  </a:solidFill>
                  <a:latin typeface="Trebuchet MS" pitchFamily="34" charset="0"/>
                </a:endParaRPr>
              </a:p>
            </p:txBody>
          </p:sp>
        </p:grpSp>
        <p:grpSp>
          <p:nvGrpSpPr>
            <p:cNvPr id="8304" name="Group 1116"/>
            <p:cNvGrpSpPr>
              <a:grpSpLocks/>
            </p:cNvGrpSpPr>
            <p:nvPr/>
          </p:nvGrpSpPr>
          <p:grpSpPr bwMode="auto">
            <a:xfrm>
              <a:off x="417" y="729"/>
              <a:ext cx="1113" cy="752"/>
              <a:chOff x="417" y="729"/>
              <a:chExt cx="1113" cy="752"/>
            </a:xfrm>
            <a:grpFill/>
          </p:grpSpPr>
          <p:grpSp>
            <p:nvGrpSpPr>
              <p:cNvPr id="8305" name="Group 1117"/>
              <p:cNvGrpSpPr>
                <a:grpSpLocks/>
              </p:cNvGrpSpPr>
              <p:nvPr/>
            </p:nvGrpSpPr>
            <p:grpSpPr bwMode="auto">
              <a:xfrm>
                <a:off x="417" y="919"/>
                <a:ext cx="1043" cy="562"/>
                <a:chOff x="417" y="919"/>
                <a:chExt cx="1043" cy="562"/>
              </a:xfrm>
              <a:grpFill/>
            </p:grpSpPr>
            <p:sp>
              <p:nvSpPr>
                <p:cNvPr id="301" name="Freeform 1118"/>
                <p:cNvSpPr>
                  <a:spLocks/>
                </p:cNvSpPr>
                <p:nvPr/>
              </p:nvSpPr>
              <p:spPr bwMode="auto">
                <a:xfrm>
                  <a:off x="417" y="919"/>
                  <a:ext cx="1043" cy="562"/>
                </a:xfrm>
                <a:custGeom>
                  <a:avLst/>
                  <a:gdLst/>
                  <a:ahLst/>
                  <a:cxnLst>
                    <a:cxn ang="0">
                      <a:pos x="26" y="146"/>
                    </a:cxn>
                    <a:cxn ang="0">
                      <a:pos x="45" y="209"/>
                    </a:cxn>
                    <a:cxn ang="0">
                      <a:pos x="53" y="318"/>
                    </a:cxn>
                    <a:cxn ang="0">
                      <a:pos x="58" y="369"/>
                    </a:cxn>
                    <a:cxn ang="0">
                      <a:pos x="292" y="444"/>
                    </a:cxn>
                    <a:cxn ang="0">
                      <a:pos x="577" y="468"/>
                    </a:cxn>
                    <a:cxn ang="0">
                      <a:pos x="638" y="447"/>
                    </a:cxn>
                    <a:cxn ang="0">
                      <a:pos x="682" y="462"/>
                    </a:cxn>
                    <a:cxn ang="0">
                      <a:pos x="700" y="493"/>
                    </a:cxn>
                    <a:cxn ang="0">
                      <a:pos x="744" y="486"/>
                    </a:cxn>
                    <a:cxn ang="0">
                      <a:pos x="769" y="519"/>
                    </a:cxn>
                    <a:cxn ang="0">
                      <a:pos x="737" y="517"/>
                    </a:cxn>
                    <a:cxn ang="0">
                      <a:pos x="729" y="544"/>
                    </a:cxn>
                    <a:cxn ang="0">
                      <a:pos x="810" y="511"/>
                    </a:cxn>
                    <a:cxn ang="0">
                      <a:pos x="848" y="483"/>
                    </a:cxn>
                    <a:cxn ang="0">
                      <a:pos x="909" y="448"/>
                    </a:cxn>
                    <a:cxn ang="0">
                      <a:pos x="938" y="413"/>
                    </a:cxn>
                    <a:cxn ang="0">
                      <a:pos x="983" y="438"/>
                    </a:cxn>
                    <a:cxn ang="0">
                      <a:pos x="1015" y="442"/>
                    </a:cxn>
                    <a:cxn ang="0">
                      <a:pos x="1011" y="411"/>
                    </a:cxn>
                    <a:cxn ang="0">
                      <a:pos x="976" y="397"/>
                    </a:cxn>
                    <a:cxn ang="0">
                      <a:pos x="954" y="391"/>
                    </a:cxn>
                    <a:cxn ang="0">
                      <a:pos x="983" y="358"/>
                    </a:cxn>
                    <a:cxn ang="0">
                      <a:pos x="926" y="373"/>
                    </a:cxn>
                    <a:cxn ang="0">
                      <a:pos x="955" y="331"/>
                    </a:cxn>
                    <a:cxn ang="0">
                      <a:pos x="1003" y="311"/>
                    </a:cxn>
                    <a:cxn ang="0">
                      <a:pos x="1027" y="268"/>
                    </a:cxn>
                    <a:cxn ang="0">
                      <a:pos x="999" y="256"/>
                    </a:cxn>
                    <a:cxn ang="0">
                      <a:pos x="942" y="226"/>
                    </a:cxn>
                    <a:cxn ang="0">
                      <a:pos x="907" y="208"/>
                    </a:cxn>
                    <a:cxn ang="0">
                      <a:pos x="846" y="185"/>
                    </a:cxn>
                    <a:cxn ang="0">
                      <a:pos x="829" y="183"/>
                    </a:cxn>
                    <a:cxn ang="0">
                      <a:pos x="806" y="203"/>
                    </a:cxn>
                    <a:cxn ang="0">
                      <a:pos x="778" y="180"/>
                    </a:cxn>
                    <a:cxn ang="0">
                      <a:pos x="744" y="155"/>
                    </a:cxn>
                    <a:cxn ang="0">
                      <a:pos x="680" y="166"/>
                    </a:cxn>
                    <a:cxn ang="0">
                      <a:pos x="704" y="191"/>
                    </a:cxn>
                    <a:cxn ang="0">
                      <a:pos x="703" y="231"/>
                    </a:cxn>
                    <a:cxn ang="0">
                      <a:pos x="741" y="268"/>
                    </a:cxn>
                    <a:cxn ang="0">
                      <a:pos x="729" y="318"/>
                    </a:cxn>
                    <a:cxn ang="0">
                      <a:pos x="749" y="355"/>
                    </a:cxn>
                    <a:cxn ang="0">
                      <a:pos x="719" y="383"/>
                    </a:cxn>
                    <a:cxn ang="0">
                      <a:pos x="673" y="343"/>
                    </a:cxn>
                    <a:cxn ang="0">
                      <a:pos x="619" y="316"/>
                    </a:cxn>
                    <a:cxn ang="0">
                      <a:pos x="533" y="291"/>
                    </a:cxn>
                    <a:cxn ang="0">
                      <a:pos x="508" y="270"/>
                    </a:cxn>
                    <a:cxn ang="0">
                      <a:pos x="500" y="220"/>
                    </a:cxn>
                    <a:cxn ang="0">
                      <a:pos x="553" y="152"/>
                    </a:cxn>
                    <a:cxn ang="0">
                      <a:pos x="553" y="130"/>
                    </a:cxn>
                    <a:cxn ang="0">
                      <a:pos x="590" y="105"/>
                    </a:cxn>
                    <a:cxn ang="0">
                      <a:pos x="585" y="61"/>
                    </a:cxn>
                    <a:cxn ang="0">
                      <a:pos x="558" y="68"/>
                    </a:cxn>
                    <a:cxn ang="0">
                      <a:pos x="543" y="72"/>
                    </a:cxn>
                    <a:cxn ang="0">
                      <a:pos x="520" y="86"/>
                    </a:cxn>
                    <a:cxn ang="0">
                      <a:pos x="490" y="29"/>
                    </a:cxn>
                    <a:cxn ang="0">
                      <a:pos x="479" y="51"/>
                    </a:cxn>
                    <a:cxn ang="0">
                      <a:pos x="487" y="97"/>
                    </a:cxn>
                    <a:cxn ang="0">
                      <a:pos x="438" y="105"/>
                    </a:cxn>
                    <a:cxn ang="0">
                      <a:pos x="381" y="105"/>
                    </a:cxn>
                    <a:cxn ang="0">
                      <a:pos x="344" y="97"/>
                    </a:cxn>
                    <a:cxn ang="0">
                      <a:pos x="315" y="76"/>
                    </a:cxn>
                    <a:cxn ang="0">
                      <a:pos x="258" y="61"/>
                    </a:cxn>
                    <a:cxn ang="0">
                      <a:pos x="201" y="35"/>
                    </a:cxn>
                  </a:cxnLst>
                  <a:rect l="0" t="0" r="r" b="b"/>
                  <a:pathLst>
                    <a:path w="1043" h="562">
                      <a:moveTo>
                        <a:pt x="123" y="0"/>
                      </a:moveTo>
                      <a:lnTo>
                        <a:pt x="0" y="139"/>
                      </a:lnTo>
                      <a:lnTo>
                        <a:pt x="26" y="146"/>
                      </a:lnTo>
                      <a:lnTo>
                        <a:pt x="12" y="163"/>
                      </a:lnTo>
                      <a:lnTo>
                        <a:pt x="37" y="166"/>
                      </a:lnTo>
                      <a:lnTo>
                        <a:pt x="45" y="209"/>
                      </a:lnTo>
                      <a:lnTo>
                        <a:pt x="62" y="260"/>
                      </a:lnTo>
                      <a:lnTo>
                        <a:pt x="45" y="296"/>
                      </a:lnTo>
                      <a:lnTo>
                        <a:pt x="53" y="318"/>
                      </a:lnTo>
                      <a:lnTo>
                        <a:pt x="41" y="344"/>
                      </a:lnTo>
                      <a:lnTo>
                        <a:pt x="58" y="351"/>
                      </a:lnTo>
                      <a:lnTo>
                        <a:pt x="58" y="369"/>
                      </a:lnTo>
                      <a:lnTo>
                        <a:pt x="95" y="376"/>
                      </a:lnTo>
                      <a:lnTo>
                        <a:pt x="115" y="420"/>
                      </a:lnTo>
                      <a:lnTo>
                        <a:pt x="292" y="444"/>
                      </a:lnTo>
                      <a:lnTo>
                        <a:pt x="521" y="454"/>
                      </a:lnTo>
                      <a:lnTo>
                        <a:pt x="566" y="469"/>
                      </a:lnTo>
                      <a:lnTo>
                        <a:pt x="577" y="468"/>
                      </a:lnTo>
                      <a:lnTo>
                        <a:pt x="596" y="460"/>
                      </a:lnTo>
                      <a:lnTo>
                        <a:pt x="613" y="452"/>
                      </a:lnTo>
                      <a:lnTo>
                        <a:pt x="638" y="447"/>
                      </a:lnTo>
                      <a:lnTo>
                        <a:pt x="653" y="459"/>
                      </a:lnTo>
                      <a:lnTo>
                        <a:pt x="667" y="457"/>
                      </a:lnTo>
                      <a:lnTo>
                        <a:pt x="682" y="462"/>
                      </a:lnTo>
                      <a:lnTo>
                        <a:pt x="681" y="479"/>
                      </a:lnTo>
                      <a:lnTo>
                        <a:pt x="686" y="488"/>
                      </a:lnTo>
                      <a:lnTo>
                        <a:pt x="700" y="493"/>
                      </a:lnTo>
                      <a:lnTo>
                        <a:pt x="712" y="491"/>
                      </a:lnTo>
                      <a:lnTo>
                        <a:pt x="728" y="482"/>
                      </a:lnTo>
                      <a:lnTo>
                        <a:pt x="744" y="486"/>
                      </a:lnTo>
                      <a:lnTo>
                        <a:pt x="760" y="494"/>
                      </a:lnTo>
                      <a:lnTo>
                        <a:pt x="770" y="502"/>
                      </a:lnTo>
                      <a:lnTo>
                        <a:pt x="769" y="519"/>
                      </a:lnTo>
                      <a:lnTo>
                        <a:pt x="756" y="514"/>
                      </a:lnTo>
                      <a:lnTo>
                        <a:pt x="742" y="505"/>
                      </a:lnTo>
                      <a:lnTo>
                        <a:pt x="737" y="517"/>
                      </a:lnTo>
                      <a:lnTo>
                        <a:pt x="739" y="528"/>
                      </a:lnTo>
                      <a:lnTo>
                        <a:pt x="735" y="537"/>
                      </a:lnTo>
                      <a:lnTo>
                        <a:pt x="729" y="544"/>
                      </a:lnTo>
                      <a:lnTo>
                        <a:pt x="729" y="562"/>
                      </a:lnTo>
                      <a:lnTo>
                        <a:pt x="790" y="529"/>
                      </a:lnTo>
                      <a:lnTo>
                        <a:pt x="810" y="511"/>
                      </a:lnTo>
                      <a:lnTo>
                        <a:pt x="831" y="504"/>
                      </a:lnTo>
                      <a:lnTo>
                        <a:pt x="833" y="489"/>
                      </a:lnTo>
                      <a:lnTo>
                        <a:pt x="848" y="483"/>
                      </a:lnTo>
                      <a:lnTo>
                        <a:pt x="865" y="485"/>
                      </a:lnTo>
                      <a:lnTo>
                        <a:pt x="897" y="468"/>
                      </a:lnTo>
                      <a:lnTo>
                        <a:pt x="909" y="448"/>
                      </a:lnTo>
                      <a:lnTo>
                        <a:pt x="909" y="420"/>
                      </a:lnTo>
                      <a:lnTo>
                        <a:pt x="919" y="408"/>
                      </a:lnTo>
                      <a:lnTo>
                        <a:pt x="938" y="413"/>
                      </a:lnTo>
                      <a:lnTo>
                        <a:pt x="944" y="430"/>
                      </a:lnTo>
                      <a:lnTo>
                        <a:pt x="966" y="450"/>
                      </a:lnTo>
                      <a:lnTo>
                        <a:pt x="983" y="438"/>
                      </a:lnTo>
                      <a:lnTo>
                        <a:pt x="991" y="424"/>
                      </a:lnTo>
                      <a:lnTo>
                        <a:pt x="987" y="479"/>
                      </a:lnTo>
                      <a:lnTo>
                        <a:pt x="1015" y="442"/>
                      </a:lnTo>
                      <a:lnTo>
                        <a:pt x="1043" y="405"/>
                      </a:lnTo>
                      <a:lnTo>
                        <a:pt x="1032" y="402"/>
                      </a:lnTo>
                      <a:lnTo>
                        <a:pt x="1011" y="411"/>
                      </a:lnTo>
                      <a:lnTo>
                        <a:pt x="987" y="413"/>
                      </a:lnTo>
                      <a:lnTo>
                        <a:pt x="985" y="402"/>
                      </a:lnTo>
                      <a:lnTo>
                        <a:pt x="976" y="397"/>
                      </a:lnTo>
                      <a:lnTo>
                        <a:pt x="979" y="383"/>
                      </a:lnTo>
                      <a:lnTo>
                        <a:pt x="966" y="390"/>
                      </a:lnTo>
                      <a:lnTo>
                        <a:pt x="954" y="391"/>
                      </a:lnTo>
                      <a:lnTo>
                        <a:pt x="966" y="380"/>
                      </a:lnTo>
                      <a:lnTo>
                        <a:pt x="973" y="370"/>
                      </a:lnTo>
                      <a:lnTo>
                        <a:pt x="983" y="358"/>
                      </a:lnTo>
                      <a:lnTo>
                        <a:pt x="964" y="354"/>
                      </a:lnTo>
                      <a:lnTo>
                        <a:pt x="946" y="361"/>
                      </a:lnTo>
                      <a:lnTo>
                        <a:pt x="926" y="373"/>
                      </a:lnTo>
                      <a:lnTo>
                        <a:pt x="897" y="405"/>
                      </a:lnTo>
                      <a:lnTo>
                        <a:pt x="933" y="340"/>
                      </a:lnTo>
                      <a:lnTo>
                        <a:pt x="955" y="331"/>
                      </a:lnTo>
                      <a:lnTo>
                        <a:pt x="979" y="329"/>
                      </a:lnTo>
                      <a:lnTo>
                        <a:pt x="989" y="317"/>
                      </a:lnTo>
                      <a:lnTo>
                        <a:pt x="1003" y="311"/>
                      </a:lnTo>
                      <a:lnTo>
                        <a:pt x="1015" y="289"/>
                      </a:lnTo>
                      <a:lnTo>
                        <a:pt x="1026" y="275"/>
                      </a:lnTo>
                      <a:lnTo>
                        <a:pt x="1027" y="268"/>
                      </a:lnTo>
                      <a:lnTo>
                        <a:pt x="1019" y="249"/>
                      </a:lnTo>
                      <a:lnTo>
                        <a:pt x="1007" y="238"/>
                      </a:lnTo>
                      <a:lnTo>
                        <a:pt x="999" y="256"/>
                      </a:lnTo>
                      <a:lnTo>
                        <a:pt x="979" y="228"/>
                      </a:lnTo>
                      <a:lnTo>
                        <a:pt x="957" y="232"/>
                      </a:lnTo>
                      <a:lnTo>
                        <a:pt x="942" y="226"/>
                      </a:lnTo>
                      <a:lnTo>
                        <a:pt x="921" y="231"/>
                      </a:lnTo>
                      <a:lnTo>
                        <a:pt x="915" y="215"/>
                      </a:lnTo>
                      <a:lnTo>
                        <a:pt x="907" y="208"/>
                      </a:lnTo>
                      <a:lnTo>
                        <a:pt x="893" y="203"/>
                      </a:lnTo>
                      <a:lnTo>
                        <a:pt x="871" y="195"/>
                      </a:lnTo>
                      <a:lnTo>
                        <a:pt x="846" y="185"/>
                      </a:lnTo>
                      <a:lnTo>
                        <a:pt x="831" y="169"/>
                      </a:lnTo>
                      <a:lnTo>
                        <a:pt x="822" y="166"/>
                      </a:lnTo>
                      <a:lnTo>
                        <a:pt x="829" y="183"/>
                      </a:lnTo>
                      <a:lnTo>
                        <a:pt x="839" y="202"/>
                      </a:lnTo>
                      <a:lnTo>
                        <a:pt x="820" y="208"/>
                      </a:lnTo>
                      <a:lnTo>
                        <a:pt x="806" y="203"/>
                      </a:lnTo>
                      <a:lnTo>
                        <a:pt x="793" y="203"/>
                      </a:lnTo>
                      <a:lnTo>
                        <a:pt x="786" y="187"/>
                      </a:lnTo>
                      <a:lnTo>
                        <a:pt x="778" y="180"/>
                      </a:lnTo>
                      <a:lnTo>
                        <a:pt x="773" y="166"/>
                      </a:lnTo>
                      <a:lnTo>
                        <a:pt x="761" y="159"/>
                      </a:lnTo>
                      <a:lnTo>
                        <a:pt x="744" y="155"/>
                      </a:lnTo>
                      <a:lnTo>
                        <a:pt x="725" y="159"/>
                      </a:lnTo>
                      <a:lnTo>
                        <a:pt x="704" y="155"/>
                      </a:lnTo>
                      <a:lnTo>
                        <a:pt x="680" y="166"/>
                      </a:lnTo>
                      <a:lnTo>
                        <a:pt x="681" y="175"/>
                      </a:lnTo>
                      <a:lnTo>
                        <a:pt x="694" y="180"/>
                      </a:lnTo>
                      <a:lnTo>
                        <a:pt x="704" y="191"/>
                      </a:lnTo>
                      <a:lnTo>
                        <a:pt x="706" y="205"/>
                      </a:lnTo>
                      <a:lnTo>
                        <a:pt x="712" y="220"/>
                      </a:lnTo>
                      <a:lnTo>
                        <a:pt x="703" y="231"/>
                      </a:lnTo>
                      <a:lnTo>
                        <a:pt x="704" y="245"/>
                      </a:lnTo>
                      <a:lnTo>
                        <a:pt x="728" y="255"/>
                      </a:lnTo>
                      <a:lnTo>
                        <a:pt x="741" y="268"/>
                      </a:lnTo>
                      <a:lnTo>
                        <a:pt x="741" y="279"/>
                      </a:lnTo>
                      <a:lnTo>
                        <a:pt x="737" y="300"/>
                      </a:lnTo>
                      <a:lnTo>
                        <a:pt x="729" y="318"/>
                      </a:lnTo>
                      <a:lnTo>
                        <a:pt x="728" y="325"/>
                      </a:lnTo>
                      <a:lnTo>
                        <a:pt x="744" y="339"/>
                      </a:lnTo>
                      <a:lnTo>
                        <a:pt x="749" y="355"/>
                      </a:lnTo>
                      <a:lnTo>
                        <a:pt x="749" y="376"/>
                      </a:lnTo>
                      <a:lnTo>
                        <a:pt x="734" y="378"/>
                      </a:lnTo>
                      <a:lnTo>
                        <a:pt x="719" y="383"/>
                      </a:lnTo>
                      <a:lnTo>
                        <a:pt x="700" y="367"/>
                      </a:lnTo>
                      <a:lnTo>
                        <a:pt x="684" y="362"/>
                      </a:lnTo>
                      <a:lnTo>
                        <a:pt x="673" y="343"/>
                      </a:lnTo>
                      <a:lnTo>
                        <a:pt x="672" y="325"/>
                      </a:lnTo>
                      <a:lnTo>
                        <a:pt x="641" y="317"/>
                      </a:lnTo>
                      <a:lnTo>
                        <a:pt x="619" y="316"/>
                      </a:lnTo>
                      <a:lnTo>
                        <a:pt x="589" y="311"/>
                      </a:lnTo>
                      <a:lnTo>
                        <a:pt x="572" y="298"/>
                      </a:lnTo>
                      <a:lnTo>
                        <a:pt x="533" y="291"/>
                      </a:lnTo>
                      <a:lnTo>
                        <a:pt x="512" y="296"/>
                      </a:lnTo>
                      <a:lnTo>
                        <a:pt x="516" y="278"/>
                      </a:lnTo>
                      <a:lnTo>
                        <a:pt x="508" y="270"/>
                      </a:lnTo>
                      <a:lnTo>
                        <a:pt x="495" y="268"/>
                      </a:lnTo>
                      <a:lnTo>
                        <a:pt x="504" y="242"/>
                      </a:lnTo>
                      <a:lnTo>
                        <a:pt x="500" y="220"/>
                      </a:lnTo>
                      <a:lnTo>
                        <a:pt x="516" y="187"/>
                      </a:lnTo>
                      <a:lnTo>
                        <a:pt x="545" y="166"/>
                      </a:lnTo>
                      <a:lnTo>
                        <a:pt x="553" y="152"/>
                      </a:lnTo>
                      <a:lnTo>
                        <a:pt x="524" y="148"/>
                      </a:lnTo>
                      <a:lnTo>
                        <a:pt x="504" y="130"/>
                      </a:lnTo>
                      <a:lnTo>
                        <a:pt x="553" y="130"/>
                      </a:lnTo>
                      <a:lnTo>
                        <a:pt x="563" y="118"/>
                      </a:lnTo>
                      <a:lnTo>
                        <a:pt x="582" y="112"/>
                      </a:lnTo>
                      <a:lnTo>
                        <a:pt x="590" y="105"/>
                      </a:lnTo>
                      <a:lnTo>
                        <a:pt x="606" y="97"/>
                      </a:lnTo>
                      <a:lnTo>
                        <a:pt x="586" y="79"/>
                      </a:lnTo>
                      <a:lnTo>
                        <a:pt x="585" y="61"/>
                      </a:lnTo>
                      <a:lnTo>
                        <a:pt x="570" y="56"/>
                      </a:lnTo>
                      <a:lnTo>
                        <a:pt x="557" y="61"/>
                      </a:lnTo>
                      <a:lnTo>
                        <a:pt x="558" y="68"/>
                      </a:lnTo>
                      <a:lnTo>
                        <a:pt x="565" y="86"/>
                      </a:lnTo>
                      <a:lnTo>
                        <a:pt x="553" y="112"/>
                      </a:lnTo>
                      <a:lnTo>
                        <a:pt x="543" y="72"/>
                      </a:lnTo>
                      <a:lnTo>
                        <a:pt x="529" y="74"/>
                      </a:lnTo>
                      <a:lnTo>
                        <a:pt x="533" y="88"/>
                      </a:lnTo>
                      <a:lnTo>
                        <a:pt x="520" y="86"/>
                      </a:lnTo>
                      <a:lnTo>
                        <a:pt x="508" y="39"/>
                      </a:lnTo>
                      <a:lnTo>
                        <a:pt x="497" y="35"/>
                      </a:lnTo>
                      <a:lnTo>
                        <a:pt x="490" y="29"/>
                      </a:lnTo>
                      <a:lnTo>
                        <a:pt x="483" y="28"/>
                      </a:lnTo>
                      <a:lnTo>
                        <a:pt x="475" y="35"/>
                      </a:lnTo>
                      <a:lnTo>
                        <a:pt x="479" y="51"/>
                      </a:lnTo>
                      <a:lnTo>
                        <a:pt x="494" y="63"/>
                      </a:lnTo>
                      <a:lnTo>
                        <a:pt x="500" y="86"/>
                      </a:lnTo>
                      <a:lnTo>
                        <a:pt x="487" y="97"/>
                      </a:lnTo>
                      <a:lnTo>
                        <a:pt x="479" y="116"/>
                      </a:lnTo>
                      <a:lnTo>
                        <a:pt x="459" y="94"/>
                      </a:lnTo>
                      <a:lnTo>
                        <a:pt x="438" y="105"/>
                      </a:lnTo>
                      <a:lnTo>
                        <a:pt x="406" y="101"/>
                      </a:lnTo>
                      <a:lnTo>
                        <a:pt x="393" y="90"/>
                      </a:lnTo>
                      <a:lnTo>
                        <a:pt x="381" y="105"/>
                      </a:lnTo>
                      <a:lnTo>
                        <a:pt x="369" y="119"/>
                      </a:lnTo>
                      <a:lnTo>
                        <a:pt x="355" y="112"/>
                      </a:lnTo>
                      <a:lnTo>
                        <a:pt x="344" y="97"/>
                      </a:lnTo>
                      <a:lnTo>
                        <a:pt x="324" y="101"/>
                      </a:lnTo>
                      <a:lnTo>
                        <a:pt x="299" y="97"/>
                      </a:lnTo>
                      <a:lnTo>
                        <a:pt x="315" y="76"/>
                      </a:lnTo>
                      <a:lnTo>
                        <a:pt x="287" y="65"/>
                      </a:lnTo>
                      <a:lnTo>
                        <a:pt x="270" y="53"/>
                      </a:lnTo>
                      <a:lnTo>
                        <a:pt x="258" y="61"/>
                      </a:lnTo>
                      <a:lnTo>
                        <a:pt x="234" y="35"/>
                      </a:lnTo>
                      <a:lnTo>
                        <a:pt x="210" y="26"/>
                      </a:lnTo>
                      <a:lnTo>
                        <a:pt x="201" y="35"/>
                      </a:lnTo>
                      <a:lnTo>
                        <a:pt x="156" y="28"/>
                      </a:lnTo>
                      <a:lnTo>
                        <a:pt x="123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s-MX" sz="1100">
                    <a:solidFill>
                      <a:srgbClr val="000066"/>
                    </a:solidFill>
                    <a:latin typeface="Trebuchet MS" pitchFamily="34" charset="0"/>
                  </a:endParaRPr>
                </a:p>
              </p:txBody>
            </p:sp>
            <p:sp>
              <p:nvSpPr>
                <p:cNvPr id="302" name="Freeform 1119"/>
                <p:cNvSpPr>
                  <a:spLocks/>
                </p:cNvSpPr>
                <p:nvPr/>
              </p:nvSpPr>
              <p:spPr bwMode="auto">
                <a:xfrm>
                  <a:off x="417" y="919"/>
                  <a:ext cx="1043" cy="562"/>
                </a:xfrm>
                <a:custGeom>
                  <a:avLst/>
                  <a:gdLst/>
                  <a:ahLst/>
                  <a:cxnLst>
                    <a:cxn ang="0">
                      <a:pos x="26" y="146"/>
                    </a:cxn>
                    <a:cxn ang="0">
                      <a:pos x="45" y="209"/>
                    </a:cxn>
                    <a:cxn ang="0">
                      <a:pos x="53" y="318"/>
                    </a:cxn>
                    <a:cxn ang="0">
                      <a:pos x="58" y="369"/>
                    </a:cxn>
                    <a:cxn ang="0">
                      <a:pos x="292" y="444"/>
                    </a:cxn>
                    <a:cxn ang="0">
                      <a:pos x="577" y="468"/>
                    </a:cxn>
                    <a:cxn ang="0">
                      <a:pos x="638" y="447"/>
                    </a:cxn>
                    <a:cxn ang="0">
                      <a:pos x="682" y="462"/>
                    </a:cxn>
                    <a:cxn ang="0">
                      <a:pos x="700" y="493"/>
                    </a:cxn>
                    <a:cxn ang="0">
                      <a:pos x="744" y="486"/>
                    </a:cxn>
                    <a:cxn ang="0">
                      <a:pos x="769" y="519"/>
                    </a:cxn>
                    <a:cxn ang="0">
                      <a:pos x="737" y="517"/>
                    </a:cxn>
                    <a:cxn ang="0">
                      <a:pos x="729" y="544"/>
                    </a:cxn>
                    <a:cxn ang="0">
                      <a:pos x="810" y="511"/>
                    </a:cxn>
                    <a:cxn ang="0">
                      <a:pos x="848" y="483"/>
                    </a:cxn>
                    <a:cxn ang="0">
                      <a:pos x="909" y="448"/>
                    </a:cxn>
                    <a:cxn ang="0">
                      <a:pos x="938" y="413"/>
                    </a:cxn>
                    <a:cxn ang="0">
                      <a:pos x="983" y="438"/>
                    </a:cxn>
                    <a:cxn ang="0">
                      <a:pos x="1015" y="442"/>
                    </a:cxn>
                    <a:cxn ang="0">
                      <a:pos x="1011" y="411"/>
                    </a:cxn>
                    <a:cxn ang="0">
                      <a:pos x="976" y="397"/>
                    </a:cxn>
                    <a:cxn ang="0">
                      <a:pos x="954" y="391"/>
                    </a:cxn>
                    <a:cxn ang="0">
                      <a:pos x="983" y="358"/>
                    </a:cxn>
                    <a:cxn ang="0">
                      <a:pos x="926" y="373"/>
                    </a:cxn>
                    <a:cxn ang="0">
                      <a:pos x="955" y="331"/>
                    </a:cxn>
                    <a:cxn ang="0">
                      <a:pos x="1003" y="311"/>
                    </a:cxn>
                    <a:cxn ang="0">
                      <a:pos x="1027" y="268"/>
                    </a:cxn>
                    <a:cxn ang="0">
                      <a:pos x="999" y="256"/>
                    </a:cxn>
                    <a:cxn ang="0">
                      <a:pos x="942" y="226"/>
                    </a:cxn>
                    <a:cxn ang="0">
                      <a:pos x="907" y="208"/>
                    </a:cxn>
                    <a:cxn ang="0">
                      <a:pos x="846" y="185"/>
                    </a:cxn>
                    <a:cxn ang="0">
                      <a:pos x="829" y="183"/>
                    </a:cxn>
                    <a:cxn ang="0">
                      <a:pos x="806" y="203"/>
                    </a:cxn>
                    <a:cxn ang="0">
                      <a:pos x="778" y="180"/>
                    </a:cxn>
                    <a:cxn ang="0">
                      <a:pos x="744" y="155"/>
                    </a:cxn>
                    <a:cxn ang="0">
                      <a:pos x="680" y="166"/>
                    </a:cxn>
                    <a:cxn ang="0">
                      <a:pos x="704" y="191"/>
                    </a:cxn>
                    <a:cxn ang="0">
                      <a:pos x="703" y="231"/>
                    </a:cxn>
                    <a:cxn ang="0">
                      <a:pos x="741" y="268"/>
                    </a:cxn>
                    <a:cxn ang="0">
                      <a:pos x="729" y="318"/>
                    </a:cxn>
                    <a:cxn ang="0">
                      <a:pos x="749" y="355"/>
                    </a:cxn>
                    <a:cxn ang="0">
                      <a:pos x="719" y="383"/>
                    </a:cxn>
                    <a:cxn ang="0">
                      <a:pos x="673" y="343"/>
                    </a:cxn>
                    <a:cxn ang="0">
                      <a:pos x="619" y="316"/>
                    </a:cxn>
                    <a:cxn ang="0">
                      <a:pos x="533" y="291"/>
                    </a:cxn>
                    <a:cxn ang="0">
                      <a:pos x="508" y="270"/>
                    </a:cxn>
                    <a:cxn ang="0">
                      <a:pos x="500" y="220"/>
                    </a:cxn>
                    <a:cxn ang="0">
                      <a:pos x="553" y="152"/>
                    </a:cxn>
                    <a:cxn ang="0">
                      <a:pos x="553" y="130"/>
                    </a:cxn>
                    <a:cxn ang="0">
                      <a:pos x="590" y="105"/>
                    </a:cxn>
                    <a:cxn ang="0">
                      <a:pos x="585" y="61"/>
                    </a:cxn>
                    <a:cxn ang="0">
                      <a:pos x="558" y="68"/>
                    </a:cxn>
                    <a:cxn ang="0">
                      <a:pos x="543" y="72"/>
                    </a:cxn>
                    <a:cxn ang="0">
                      <a:pos x="520" y="86"/>
                    </a:cxn>
                    <a:cxn ang="0">
                      <a:pos x="490" y="29"/>
                    </a:cxn>
                    <a:cxn ang="0">
                      <a:pos x="479" y="51"/>
                    </a:cxn>
                    <a:cxn ang="0">
                      <a:pos x="487" y="97"/>
                    </a:cxn>
                    <a:cxn ang="0">
                      <a:pos x="438" y="105"/>
                    </a:cxn>
                    <a:cxn ang="0">
                      <a:pos x="381" y="105"/>
                    </a:cxn>
                    <a:cxn ang="0">
                      <a:pos x="344" y="97"/>
                    </a:cxn>
                    <a:cxn ang="0">
                      <a:pos x="315" y="76"/>
                    </a:cxn>
                    <a:cxn ang="0">
                      <a:pos x="258" y="61"/>
                    </a:cxn>
                    <a:cxn ang="0">
                      <a:pos x="201" y="35"/>
                    </a:cxn>
                  </a:cxnLst>
                  <a:rect l="0" t="0" r="r" b="b"/>
                  <a:pathLst>
                    <a:path w="1043" h="562">
                      <a:moveTo>
                        <a:pt x="123" y="0"/>
                      </a:moveTo>
                      <a:lnTo>
                        <a:pt x="0" y="139"/>
                      </a:lnTo>
                      <a:lnTo>
                        <a:pt x="26" y="146"/>
                      </a:lnTo>
                      <a:lnTo>
                        <a:pt x="12" y="163"/>
                      </a:lnTo>
                      <a:lnTo>
                        <a:pt x="37" y="166"/>
                      </a:lnTo>
                      <a:lnTo>
                        <a:pt x="45" y="209"/>
                      </a:lnTo>
                      <a:lnTo>
                        <a:pt x="62" y="260"/>
                      </a:lnTo>
                      <a:lnTo>
                        <a:pt x="45" y="296"/>
                      </a:lnTo>
                      <a:lnTo>
                        <a:pt x="53" y="318"/>
                      </a:lnTo>
                      <a:lnTo>
                        <a:pt x="41" y="344"/>
                      </a:lnTo>
                      <a:lnTo>
                        <a:pt x="58" y="351"/>
                      </a:lnTo>
                      <a:lnTo>
                        <a:pt x="58" y="369"/>
                      </a:lnTo>
                      <a:lnTo>
                        <a:pt x="95" y="376"/>
                      </a:lnTo>
                      <a:lnTo>
                        <a:pt x="115" y="420"/>
                      </a:lnTo>
                      <a:lnTo>
                        <a:pt x="292" y="444"/>
                      </a:lnTo>
                      <a:lnTo>
                        <a:pt x="521" y="454"/>
                      </a:lnTo>
                      <a:lnTo>
                        <a:pt x="566" y="469"/>
                      </a:lnTo>
                      <a:lnTo>
                        <a:pt x="577" y="468"/>
                      </a:lnTo>
                      <a:lnTo>
                        <a:pt x="596" y="460"/>
                      </a:lnTo>
                      <a:lnTo>
                        <a:pt x="613" y="452"/>
                      </a:lnTo>
                      <a:lnTo>
                        <a:pt x="638" y="447"/>
                      </a:lnTo>
                      <a:lnTo>
                        <a:pt x="653" y="459"/>
                      </a:lnTo>
                      <a:lnTo>
                        <a:pt x="667" y="457"/>
                      </a:lnTo>
                      <a:lnTo>
                        <a:pt x="682" y="462"/>
                      </a:lnTo>
                      <a:lnTo>
                        <a:pt x="681" y="479"/>
                      </a:lnTo>
                      <a:lnTo>
                        <a:pt x="686" y="488"/>
                      </a:lnTo>
                      <a:lnTo>
                        <a:pt x="700" y="493"/>
                      </a:lnTo>
                      <a:lnTo>
                        <a:pt x="712" y="491"/>
                      </a:lnTo>
                      <a:lnTo>
                        <a:pt x="728" y="482"/>
                      </a:lnTo>
                      <a:lnTo>
                        <a:pt x="744" y="486"/>
                      </a:lnTo>
                      <a:lnTo>
                        <a:pt x="760" y="494"/>
                      </a:lnTo>
                      <a:lnTo>
                        <a:pt x="770" y="502"/>
                      </a:lnTo>
                      <a:lnTo>
                        <a:pt x="769" y="519"/>
                      </a:lnTo>
                      <a:lnTo>
                        <a:pt x="756" y="514"/>
                      </a:lnTo>
                      <a:lnTo>
                        <a:pt x="742" y="505"/>
                      </a:lnTo>
                      <a:lnTo>
                        <a:pt x="737" y="517"/>
                      </a:lnTo>
                      <a:lnTo>
                        <a:pt x="739" y="528"/>
                      </a:lnTo>
                      <a:lnTo>
                        <a:pt x="735" y="537"/>
                      </a:lnTo>
                      <a:lnTo>
                        <a:pt x="729" y="544"/>
                      </a:lnTo>
                      <a:lnTo>
                        <a:pt x="729" y="562"/>
                      </a:lnTo>
                      <a:lnTo>
                        <a:pt x="790" y="529"/>
                      </a:lnTo>
                      <a:lnTo>
                        <a:pt x="810" y="511"/>
                      </a:lnTo>
                      <a:lnTo>
                        <a:pt x="831" y="504"/>
                      </a:lnTo>
                      <a:lnTo>
                        <a:pt x="833" y="489"/>
                      </a:lnTo>
                      <a:lnTo>
                        <a:pt x="848" y="483"/>
                      </a:lnTo>
                      <a:lnTo>
                        <a:pt x="865" y="485"/>
                      </a:lnTo>
                      <a:lnTo>
                        <a:pt x="897" y="468"/>
                      </a:lnTo>
                      <a:lnTo>
                        <a:pt x="909" y="448"/>
                      </a:lnTo>
                      <a:lnTo>
                        <a:pt x="909" y="420"/>
                      </a:lnTo>
                      <a:lnTo>
                        <a:pt x="919" y="408"/>
                      </a:lnTo>
                      <a:lnTo>
                        <a:pt x="938" y="413"/>
                      </a:lnTo>
                      <a:lnTo>
                        <a:pt x="944" y="430"/>
                      </a:lnTo>
                      <a:lnTo>
                        <a:pt x="966" y="450"/>
                      </a:lnTo>
                      <a:lnTo>
                        <a:pt x="983" y="438"/>
                      </a:lnTo>
                      <a:lnTo>
                        <a:pt x="991" y="424"/>
                      </a:lnTo>
                      <a:lnTo>
                        <a:pt x="987" y="479"/>
                      </a:lnTo>
                      <a:lnTo>
                        <a:pt x="1015" y="442"/>
                      </a:lnTo>
                      <a:lnTo>
                        <a:pt x="1043" y="405"/>
                      </a:lnTo>
                      <a:lnTo>
                        <a:pt x="1032" y="402"/>
                      </a:lnTo>
                      <a:lnTo>
                        <a:pt x="1011" y="411"/>
                      </a:lnTo>
                      <a:lnTo>
                        <a:pt x="987" y="413"/>
                      </a:lnTo>
                      <a:lnTo>
                        <a:pt x="985" y="402"/>
                      </a:lnTo>
                      <a:lnTo>
                        <a:pt x="976" y="397"/>
                      </a:lnTo>
                      <a:lnTo>
                        <a:pt x="979" y="383"/>
                      </a:lnTo>
                      <a:lnTo>
                        <a:pt x="966" y="390"/>
                      </a:lnTo>
                      <a:lnTo>
                        <a:pt x="954" y="391"/>
                      </a:lnTo>
                      <a:lnTo>
                        <a:pt x="966" y="380"/>
                      </a:lnTo>
                      <a:lnTo>
                        <a:pt x="973" y="370"/>
                      </a:lnTo>
                      <a:lnTo>
                        <a:pt x="983" y="358"/>
                      </a:lnTo>
                      <a:lnTo>
                        <a:pt x="964" y="354"/>
                      </a:lnTo>
                      <a:lnTo>
                        <a:pt x="946" y="361"/>
                      </a:lnTo>
                      <a:lnTo>
                        <a:pt x="926" y="373"/>
                      </a:lnTo>
                      <a:lnTo>
                        <a:pt x="897" y="405"/>
                      </a:lnTo>
                      <a:lnTo>
                        <a:pt x="933" y="340"/>
                      </a:lnTo>
                      <a:lnTo>
                        <a:pt x="955" y="331"/>
                      </a:lnTo>
                      <a:lnTo>
                        <a:pt x="979" y="329"/>
                      </a:lnTo>
                      <a:lnTo>
                        <a:pt x="989" y="317"/>
                      </a:lnTo>
                      <a:lnTo>
                        <a:pt x="1003" y="311"/>
                      </a:lnTo>
                      <a:lnTo>
                        <a:pt x="1015" y="289"/>
                      </a:lnTo>
                      <a:lnTo>
                        <a:pt x="1026" y="275"/>
                      </a:lnTo>
                      <a:lnTo>
                        <a:pt x="1027" y="268"/>
                      </a:lnTo>
                      <a:lnTo>
                        <a:pt x="1019" y="249"/>
                      </a:lnTo>
                      <a:lnTo>
                        <a:pt x="1007" y="238"/>
                      </a:lnTo>
                      <a:lnTo>
                        <a:pt x="999" y="256"/>
                      </a:lnTo>
                      <a:lnTo>
                        <a:pt x="979" y="228"/>
                      </a:lnTo>
                      <a:lnTo>
                        <a:pt x="957" y="232"/>
                      </a:lnTo>
                      <a:lnTo>
                        <a:pt x="942" y="226"/>
                      </a:lnTo>
                      <a:lnTo>
                        <a:pt x="921" y="231"/>
                      </a:lnTo>
                      <a:lnTo>
                        <a:pt x="915" y="215"/>
                      </a:lnTo>
                      <a:lnTo>
                        <a:pt x="907" y="208"/>
                      </a:lnTo>
                      <a:lnTo>
                        <a:pt x="893" y="203"/>
                      </a:lnTo>
                      <a:lnTo>
                        <a:pt x="871" y="195"/>
                      </a:lnTo>
                      <a:lnTo>
                        <a:pt x="846" y="185"/>
                      </a:lnTo>
                      <a:lnTo>
                        <a:pt x="831" y="169"/>
                      </a:lnTo>
                      <a:lnTo>
                        <a:pt x="822" y="166"/>
                      </a:lnTo>
                      <a:lnTo>
                        <a:pt x="829" y="183"/>
                      </a:lnTo>
                      <a:lnTo>
                        <a:pt x="839" y="202"/>
                      </a:lnTo>
                      <a:lnTo>
                        <a:pt x="820" y="208"/>
                      </a:lnTo>
                      <a:lnTo>
                        <a:pt x="806" y="203"/>
                      </a:lnTo>
                      <a:lnTo>
                        <a:pt x="793" y="203"/>
                      </a:lnTo>
                      <a:lnTo>
                        <a:pt x="786" y="187"/>
                      </a:lnTo>
                      <a:lnTo>
                        <a:pt x="778" y="180"/>
                      </a:lnTo>
                      <a:lnTo>
                        <a:pt x="773" y="166"/>
                      </a:lnTo>
                      <a:lnTo>
                        <a:pt x="761" y="159"/>
                      </a:lnTo>
                      <a:lnTo>
                        <a:pt x="744" y="155"/>
                      </a:lnTo>
                      <a:lnTo>
                        <a:pt x="725" y="159"/>
                      </a:lnTo>
                      <a:lnTo>
                        <a:pt x="704" y="155"/>
                      </a:lnTo>
                      <a:lnTo>
                        <a:pt x="680" y="166"/>
                      </a:lnTo>
                      <a:lnTo>
                        <a:pt x="681" y="175"/>
                      </a:lnTo>
                      <a:lnTo>
                        <a:pt x="694" y="180"/>
                      </a:lnTo>
                      <a:lnTo>
                        <a:pt x="704" y="191"/>
                      </a:lnTo>
                      <a:lnTo>
                        <a:pt x="706" y="205"/>
                      </a:lnTo>
                      <a:lnTo>
                        <a:pt x="712" y="220"/>
                      </a:lnTo>
                      <a:lnTo>
                        <a:pt x="703" y="231"/>
                      </a:lnTo>
                      <a:lnTo>
                        <a:pt x="704" y="245"/>
                      </a:lnTo>
                      <a:lnTo>
                        <a:pt x="728" y="255"/>
                      </a:lnTo>
                      <a:lnTo>
                        <a:pt x="741" y="268"/>
                      </a:lnTo>
                      <a:lnTo>
                        <a:pt x="741" y="279"/>
                      </a:lnTo>
                      <a:lnTo>
                        <a:pt x="737" y="300"/>
                      </a:lnTo>
                      <a:lnTo>
                        <a:pt x="729" y="318"/>
                      </a:lnTo>
                      <a:lnTo>
                        <a:pt x="728" y="325"/>
                      </a:lnTo>
                      <a:lnTo>
                        <a:pt x="744" y="339"/>
                      </a:lnTo>
                      <a:lnTo>
                        <a:pt x="749" y="355"/>
                      </a:lnTo>
                      <a:lnTo>
                        <a:pt x="749" y="376"/>
                      </a:lnTo>
                      <a:lnTo>
                        <a:pt x="734" y="378"/>
                      </a:lnTo>
                      <a:lnTo>
                        <a:pt x="719" y="383"/>
                      </a:lnTo>
                      <a:lnTo>
                        <a:pt x="700" y="367"/>
                      </a:lnTo>
                      <a:lnTo>
                        <a:pt x="684" y="362"/>
                      </a:lnTo>
                      <a:lnTo>
                        <a:pt x="673" y="343"/>
                      </a:lnTo>
                      <a:lnTo>
                        <a:pt x="672" y="325"/>
                      </a:lnTo>
                      <a:lnTo>
                        <a:pt x="641" y="317"/>
                      </a:lnTo>
                      <a:lnTo>
                        <a:pt x="619" y="316"/>
                      </a:lnTo>
                      <a:lnTo>
                        <a:pt x="589" y="311"/>
                      </a:lnTo>
                      <a:lnTo>
                        <a:pt x="572" y="298"/>
                      </a:lnTo>
                      <a:lnTo>
                        <a:pt x="533" y="291"/>
                      </a:lnTo>
                      <a:lnTo>
                        <a:pt x="512" y="296"/>
                      </a:lnTo>
                      <a:lnTo>
                        <a:pt x="516" y="278"/>
                      </a:lnTo>
                      <a:lnTo>
                        <a:pt x="508" y="270"/>
                      </a:lnTo>
                      <a:lnTo>
                        <a:pt x="495" y="268"/>
                      </a:lnTo>
                      <a:lnTo>
                        <a:pt x="504" y="242"/>
                      </a:lnTo>
                      <a:lnTo>
                        <a:pt x="500" y="220"/>
                      </a:lnTo>
                      <a:lnTo>
                        <a:pt x="516" y="187"/>
                      </a:lnTo>
                      <a:lnTo>
                        <a:pt x="545" y="166"/>
                      </a:lnTo>
                      <a:lnTo>
                        <a:pt x="553" y="152"/>
                      </a:lnTo>
                      <a:lnTo>
                        <a:pt x="524" y="148"/>
                      </a:lnTo>
                      <a:lnTo>
                        <a:pt x="504" y="130"/>
                      </a:lnTo>
                      <a:lnTo>
                        <a:pt x="553" y="130"/>
                      </a:lnTo>
                      <a:lnTo>
                        <a:pt x="563" y="118"/>
                      </a:lnTo>
                      <a:lnTo>
                        <a:pt x="582" y="112"/>
                      </a:lnTo>
                      <a:lnTo>
                        <a:pt x="590" y="105"/>
                      </a:lnTo>
                      <a:lnTo>
                        <a:pt x="606" y="97"/>
                      </a:lnTo>
                      <a:lnTo>
                        <a:pt x="586" y="79"/>
                      </a:lnTo>
                      <a:lnTo>
                        <a:pt x="585" y="61"/>
                      </a:lnTo>
                      <a:lnTo>
                        <a:pt x="570" y="56"/>
                      </a:lnTo>
                      <a:lnTo>
                        <a:pt x="557" y="61"/>
                      </a:lnTo>
                      <a:lnTo>
                        <a:pt x="558" y="68"/>
                      </a:lnTo>
                      <a:lnTo>
                        <a:pt x="565" y="86"/>
                      </a:lnTo>
                      <a:lnTo>
                        <a:pt x="553" y="112"/>
                      </a:lnTo>
                      <a:lnTo>
                        <a:pt x="543" y="72"/>
                      </a:lnTo>
                      <a:lnTo>
                        <a:pt x="529" y="74"/>
                      </a:lnTo>
                      <a:lnTo>
                        <a:pt x="533" y="88"/>
                      </a:lnTo>
                      <a:lnTo>
                        <a:pt x="520" y="86"/>
                      </a:lnTo>
                      <a:lnTo>
                        <a:pt x="508" y="39"/>
                      </a:lnTo>
                      <a:lnTo>
                        <a:pt x="497" y="35"/>
                      </a:lnTo>
                      <a:lnTo>
                        <a:pt x="490" y="29"/>
                      </a:lnTo>
                      <a:lnTo>
                        <a:pt x="483" y="28"/>
                      </a:lnTo>
                      <a:lnTo>
                        <a:pt x="475" y="35"/>
                      </a:lnTo>
                      <a:lnTo>
                        <a:pt x="479" y="51"/>
                      </a:lnTo>
                      <a:lnTo>
                        <a:pt x="494" y="63"/>
                      </a:lnTo>
                      <a:lnTo>
                        <a:pt x="500" y="86"/>
                      </a:lnTo>
                      <a:lnTo>
                        <a:pt x="487" y="97"/>
                      </a:lnTo>
                      <a:lnTo>
                        <a:pt x="479" y="116"/>
                      </a:lnTo>
                      <a:lnTo>
                        <a:pt x="459" y="94"/>
                      </a:lnTo>
                      <a:lnTo>
                        <a:pt x="438" y="105"/>
                      </a:lnTo>
                      <a:lnTo>
                        <a:pt x="406" y="101"/>
                      </a:lnTo>
                      <a:lnTo>
                        <a:pt x="393" y="90"/>
                      </a:lnTo>
                      <a:lnTo>
                        <a:pt x="381" y="105"/>
                      </a:lnTo>
                      <a:lnTo>
                        <a:pt x="369" y="119"/>
                      </a:lnTo>
                      <a:lnTo>
                        <a:pt x="355" y="112"/>
                      </a:lnTo>
                      <a:lnTo>
                        <a:pt x="344" y="97"/>
                      </a:lnTo>
                      <a:lnTo>
                        <a:pt x="324" y="101"/>
                      </a:lnTo>
                      <a:lnTo>
                        <a:pt x="299" y="97"/>
                      </a:lnTo>
                      <a:lnTo>
                        <a:pt x="315" y="76"/>
                      </a:lnTo>
                      <a:lnTo>
                        <a:pt x="287" y="65"/>
                      </a:lnTo>
                      <a:lnTo>
                        <a:pt x="270" y="53"/>
                      </a:lnTo>
                      <a:lnTo>
                        <a:pt x="258" y="61"/>
                      </a:lnTo>
                      <a:lnTo>
                        <a:pt x="234" y="35"/>
                      </a:lnTo>
                      <a:lnTo>
                        <a:pt x="210" y="26"/>
                      </a:lnTo>
                      <a:lnTo>
                        <a:pt x="201" y="35"/>
                      </a:lnTo>
                      <a:lnTo>
                        <a:pt x="156" y="28"/>
                      </a:lnTo>
                      <a:lnTo>
                        <a:pt x="123" y="0"/>
                      </a:lnTo>
                      <a:close/>
                    </a:path>
                  </a:pathLst>
                </a:custGeom>
                <a:grpFill/>
                <a:ln w="9525" cap="rnd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s-MX" sz="1100">
                    <a:solidFill>
                      <a:srgbClr val="000066"/>
                    </a:solidFill>
                    <a:latin typeface="Trebuchet MS" pitchFamily="34" charset="0"/>
                  </a:endParaRPr>
                </a:p>
              </p:txBody>
            </p:sp>
          </p:grpSp>
          <p:grpSp>
            <p:nvGrpSpPr>
              <p:cNvPr id="8306" name="Group 1120"/>
              <p:cNvGrpSpPr>
                <a:grpSpLocks/>
              </p:cNvGrpSpPr>
              <p:nvPr/>
            </p:nvGrpSpPr>
            <p:grpSpPr bwMode="auto">
              <a:xfrm>
                <a:off x="1440" y="1188"/>
                <a:ext cx="90" cy="96"/>
                <a:chOff x="1440" y="1188"/>
                <a:chExt cx="90" cy="96"/>
              </a:xfrm>
              <a:grpFill/>
            </p:grpSpPr>
            <p:sp>
              <p:nvSpPr>
                <p:cNvPr id="299" name="Freeform 1121"/>
                <p:cNvSpPr>
                  <a:spLocks/>
                </p:cNvSpPr>
                <p:nvPr/>
              </p:nvSpPr>
              <p:spPr bwMode="auto">
                <a:xfrm>
                  <a:off x="1440" y="1188"/>
                  <a:ext cx="90" cy="96"/>
                </a:xfrm>
                <a:custGeom>
                  <a:avLst/>
                  <a:gdLst/>
                  <a:ahLst/>
                  <a:cxnLst>
                    <a:cxn ang="0">
                      <a:pos x="16" y="0"/>
                    </a:cxn>
                    <a:cxn ang="0">
                      <a:pos x="9" y="8"/>
                    </a:cxn>
                    <a:cxn ang="0">
                      <a:pos x="4" y="26"/>
                    </a:cxn>
                    <a:cxn ang="0">
                      <a:pos x="0" y="42"/>
                    </a:cxn>
                    <a:cxn ang="0">
                      <a:pos x="10" y="62"/>
                    </a:cxn>
                    <a:cxn ang="0">
                      <a:pos x="17" y="80"/>
                    </a:cxn>
                    <a:cxn ang="0">
                      <a:pos x="14" y="96"/>
                    </a:cxn>
                    <a:cxn ang="0">
                      <a:pos x="24" y="96"/>
                    </a:cxn>
                    <a:cxn ang="0">
                      <a:pos x="31" y="84"/>
                    </a:cxn>
                    <a:cxn ang="0">
                      <a:pos x="43" y="86"/>
                    </a:cxn>
                    <a:cxn ang="0">
                      <a:pos x="53" y="73"/>
                    </a:cxn>
                    <a:cxn ang="0">
                      <a:pos x="86" y="67"/>
                    </a:cxn>
                    <a:cxn ang="0">
                      <a:pos x="90" y="56"/>
                    </a:cxn>
                    <a:cxn ang="0">
                      <a:pos x="76" y="46"/>
                    </a:cxn>
                    <a:cxn ang="0">
                      <a:pos x="73" y="35"/>
                    </a:cxn>
                    <a:cxn ang="0">
                      <a:pos x="65" y="33"/>
                    </a:cxn>
                    <a:cxn ang="0">
                      <a:pos x="54" y="46"/>
                    </a:cxn>
                    <a:cxn ang="0">
                      <a:pos x="41" y="47"/>
                    </a:cxn>
                    <a:cxn ang="0">
                      <a:pos x="33" y="46"/>
                    </a:cxn>
                    <a:cxn ang="0">
                      <a:pos x="23" y="41"/>
                    </a:cxn>
                    <a:cxn ang="0">
                      <a:pos x="19" y="36"/>
                    </a:cxn>
                    <a:cxn ang="0">
                      <a:pos x="17" y="19"/>
                    </a:cxn>
                    <a:cxn ang="0">
                      <a:pos x="20" y="4"/>
                    </a:cxn>
                    <a:cxn ang="0">
                      <a:pos x="16" y="0"/>
                    </a:cxn>
                  </a:cxnLst>
                  <a:rect l="0" t="0" r="r" b="b"/>
                  <a:pathLst>
                    <a:path w="90" h="96">
                      <a:moveTo>
                        <a:pt x="16" y="0"/>
                      </a:moveTo>
                      <a:lnTo>
                        <a:pt x="9" y="8"/>
                      </a:lnTo>
                      <a:lnTo>
                        <a:pt x="4" y="26"/>
                      </a:lnTo>
                      <a:lnTo>
                        <a:pt x="0" y="42"/>
                      </a:lnTo>
                      <a:lnTo>
                        <a:pt x="10" y="62"/>
                      </a:lnTo>
                      <a:lnTo>
                        <a:pt x="17" y="80"/>
                      </a:lnTo>
                      <a:lnTo>
                        <a:pt x="14" y="96"/>
                      </a:lnTo>
                      <a:lnTo>
                        <a:pt x="24" y="96"/>
                      </a:lnTo>
                      <a:lnTo>
                        <a:pt x="31" y="84"/>
                      </a:lnTo>
                      <a:lnTo>
                        <a:pt x="43" y="86"/>
                      </a:lnTo>
                      <a:lnTo>
                        <a:pt x="53" y="73"/>
                      </a:lnTo>
                      <a:lnTo>
                        <a:pt x="86" y="67"/>
                      </a:lnTo>
                      <a:lnTo>
                        <a:pt x="90" y="56"/>
                      </a:lnTo>
                      <a:lnTo>
                        <a:pt x="76" y="46"/>
                      </a:lnTo>
                      <a:lnTo>
                        <a:pt x="73" y="35"/>
                      </a:lnTo>
                      <a:lnTo>
                        <a:pt x="65" y="33"/>
                      </a:lnTo>
                      <a:lnTo>
                        <a:pt x="54" y="46"/>
                      </a:lnTo>
                      <a:lnTo>
                        <a:pt x="41" y="47"/>
                      </a:lnTo>
                      <a:lnTo>
                        <a:pt x="33" y="46"/>
                      </a:lnTo>
                      <a:lnTo>
                        <a:pt x="23" y="41"/>
                      </a:lnTo>
                      <a:lnTo>
                        <a:pt x="19" y="36"/>
                      </a:lnTo>
                      <a:lnTo>
                        <a:pt x="17" y="19"/>
                      </a:lnTo>
                      <a:lnTo>
                        <a:pt x="20" y="4"/>
                      </a:lnTo>
                      <a:lnTo>
                        <a:pt x="16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s-MX" sz="1100">
                    <a:solidFill>
                      <a:srgbClr val="000066"/>
                    </a:solidFill>
                    <a:latin typeface="Trebuchet MS" pitchFamily="34" charset="0"/>
                  </a:endParaRPr>
                </a:p>
              </p:txBody>
            </p:sp>
            <p:sp>
              <p:nvSpPr>
                <p:cNvPr id="300" name="Freeform 1122"/>
                <p:cNvSpPr>
                  <a:spLocks/>
                </p:cNvSpPr>
                <p:nvPr/>
              </p:nvSpPr>
              <p:spPr bwMode="auto">
                <a:xfrm>
                  <a:off x="1440" y="1188"/>
                  <a:ext cx="90" cy="96"/>
                </a:xfrm>
                <a:custGeom>
                  <a:avLst/>
                  <a:gdLst/>
                  <a:ahLst/>
                  <a:cxnLst>
                    <a:cxn ang="0">
                      <a:pos x="16" y="0"/>
                    </a:cxn>
                    <a:cxn ang="0">
                      <a:pos x="9" y="8"/>
                    </a:cxn>
                    <a:cxn ang="0">
                      <a:pos x="4" y="26"/>
                    </a:cxn>
                    <a:cxn ang="0">
                      <a:pos x="0" y="42"/>
                    </a:cxn>
                    <a:cxn ang="0">
                      <a:pos x="10" y="62"/>
                    </a:cxn>
                    <a:cxn ang="0">
                      <a:pos x="17" y="80"/>
                    </a:cxn>
                    <a:cxn ang="0">
                      <a:pos x="14" y="96"/>
                    </a:cxn>
                    <a:cxn ang="0">
                      <a:pos x="24" y="96"/>
                    </a:cxn>
                    <a:cxn ang="0">
                      <a:pos x="31" y="84"/>
                    </a:cxn>
                    <a:cxn ang="0">
                      <a:pos x="43" y="86"/>
                    </a:cxn>
                    <a:cxn ang="0">
                      <a:pos x="53" y="73"/>
                    </a:cxn>
                    <a:cxn ang="0">
                      <a:pos x="86" y="67"/>
                    </a:cxn>
                    <a:cxn ang="0">
                      <a:pos x="90" y="56"/>
                    </a:cxn>
                    <a:cxn ang="0">
                      <a:pos x="76" y="46"/>
                    </a:cxn>
                    <a:cxn ang="0">
                      <a:pos x="73" y="35"/>
                    </a:cxn>
                    <a:cxn ang="0">
                      <a:pos x="65" y="33"/>
                    </a:cxn>
                    <a:cxn ang="0">
                      <a:pos x="54" y="46"/>
                    </a:cxn>
                    <a:cxn ang="0">
                      <a:pos x="41" y="47"/>
                    </a:cxn>
                    <a:cxn ang="0">
                      <a:pos x="33" y="46"/>
                    </a:cxn>
                    <a:cxn ang="0">
                      <a:pos x="23" y="41"/>
                    </a:cxn>
                    <a:cxn ang="0">
                      <a:pos x="19" y="36"/>
                    </a:cxn>
                    <a:cxn ang="0">
                      <a:pos x="17" y="19"/>
                    </a:cxn>
                    <a:cxn ang="0">
                      <a:pos x="20" y="4"/>
                    </a:cxn>
                    <a:cxn ang="0">
                      <a:pos x="16" y="0"/>
                    </a:cxn>
                  </a:cxnLst>
                  <a:rect l="0" t="0" r="r" b="b"/>
                  <a:pathLst>
                    <a:path w="90" h="96">
                      <a:moveTo>
                        <a:pt x="16" y="0"/>
                      </a:moveTo>
                      <a:lnTo>
                        <a:pt x="9" y="8"/>
                      </a:lnTo>
                      <a:lnTo>
                        <a:pt x="4" y="26"/>
                      </a:lnTo>
                      <a:lnTo>
                        <a:pt x="0" y="42"/>
                      </a:lnTo>
                      <a:lnTo>
                        <a:pt x="10" y="62"/>
                      </a:lnTo>
                      <a:lnTo>
                        <a:pt x="17" y="80"/>
                      </a:lnTo>
                      <a:lnTo>
                        <a:pt x="14" y="96"/>
                      </a:lnTo>
                      <a:lnTo>
                        <a:pt x="24" y="96"/>
                      </a:lnTo>
                      <a:lnTo>
                        <a:pt x="31" y="84"/>
                      </a:lnTo>
                      <a:lnTo>
                        <a:pt x="43" y="86"/>
                      </a:lnTo>
                      <a:lnTo>
                        <a:pt x="53" y="73"/>
                      </a:lnTo>
                      <a:lnTo>
                        <a:pt x="86" y="67"/>
                      </a:lnTo>
                      <a:lnTo>
                        <a:pt x="90" y="56"/>
                      </a:lnTo>
                      <a:lnTo>
                        <a:pt x="76" y="46"/>
                      </a:lnTo>
                      <a:lnTo>
                        <a:pt x="73" y="35"/>
                      </a:lnTo>
                      <a:lnTo>
                        <a:pt x="65" y="33"/>
                      </a:lnTo>
                      <a:lnTo>
                        <a:pt x="54" y="46"/>
                      </a:lnTo>
                      <a:lnTo>
                        <a:pt x="41" y="47"/>
                      </a:lnTo>
                      <a:lnTo>
                        <a:pt x="33" y="46"/>
                      </a:lnTo>
                      <a:lnTo>
                        <a:pt x="23" y="41"/>
                      </a:lnTo>
                      <a:lnTo>
                        <a:pt x="19" y="36"/>
                      </a:lnTo>
                      <a:lnTo>
                        <a:pt x="17" y="19"/>
                      </a:lnTo>
                      <a:lnTo>
                        <a:pt x="20" y="4"/>
                      </a:lnTo>
                      <a:lnTo>
                        <a:pt x="16" y="0"/>
                      </a:lnTo>
                      <a:close/>
                    </a:path>
                  </a:pathLst>
                </a:custGeom>
                <a:grpFill/>
                <a:ln w="9525" cap="rnd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s-MX" sz="1100">
                    <a:solidFill>
                      <a:srgbClr val="000066"/>
                    </a:solidFill>
                    <a:latin typeface="Trebuchet MS" pitchFamily="34" charset="0"/>
                  </a:endParaRPr>
                </a:p>
              </p:txBody>
            </p:sp>
          </p:grpSp>
          <p:grpSp>
            <p:nvGrpSpPr>
              <p:cNvPr id="8307" name="Group 1123"/>
              <p:cNvGrpSpPr>
                <a:grpSpLocks/>
              </p:cNvGrpSpPr>
              <p:nvPr/>
            </p:nvGrpSpPr>
            <p:grpSpPr bwMode="auto">
              <a:xfrm>
                <a:off x="1461" y="1303"/>
                <a:ext cx="20" cy="21"/>
                <a:chOff x="1461" y="1303"/>
                <a:chExt cx="20" cy="21"/>
              </a:xfrm>
              <a:grpFill/>
            </p:grpSpPr>
            <p:sp>
              <p:nvSpPr>
                <p:cNvPr id="297" name="Freeform 1124"/>
                <p:cNvSpPr>
                  <a:spLocks/>
                </p:cNvSpPr>
                <p:nvPr/>
              </p:nvSpPr>
              <p:spPr bwMode="auto">
                <a:xfrm>
                  <a:off x="1461" y="1303"/>
                  <a:ext cx="20" cy="21"/>
                </a:xfrm>
                <a:custGeom>
                  <a:avLst/>
                  <a:gdLst/>
                  <a:ahLst/>
                  <a:cxnLst>
                    <a:cxn ang="0">
                      <a:pos x="18" y="6"/>
                    </a:cxn>
                    <a:cxn ang="0">
                      <a:pos x="14" y="4"/>
                    </a:cxn>
                    <a:cxn ang="0">
                      <a:pos x="9" y="2"/>
                    </a:cxn>
                    <a:cxn ang="0">
                      <a:pos x="3" y="0"/>
                    </a:cxn>
                    <a:cxn ang="0">
                      <a:pos x="0" y="1"/>
                    </a:cxn>
                    <a:cxn ang="0">
                      <a:pos x="0" y="7"/>
                    </a:cxn>
                    <a:cxn ang="0">
                      <a:pos x="3" y="15"/>
                    </a:cxn>
                    <a:cxn ang="0">
                      <a:pos x="9" y="21"/>
                    </a:cxn>
                    <a:cxn ang="0">
                      <a:pos x="15" y="21"/>
                    </a:cxn>
                    <a:cxn ang="0">
                      <a:pos x="20" y="15"/>
                    </a:cxn>
                    <a:cxn ang="0">
                      <a:pos x="20" y="10"/>
                    </a:cxn>
                    <a:cxn ang="0">
                      <a:pos x="18" y="6"/>
                    </a:cxn>
                  </a:cxnLst>
                  <a:rect l="0" t="0" r="r" b="b"/>
                  <a:pathLst>
                    <a:path w="20" h="21">
                      <a:moveTo>
                        <a:pt x="18" y="6"/>
                      </a:moveTo>
                      <a:lnTo>
                        <a:pt x="14" y="4"/>
                      </a:lnTo>
                      <a:lnTo>
                        <a:pt x="9" y="2"/>
                      </a:lnTo>
                      <a:lnTo>
                        <a:pt x="3" y="0"/>
                      </a:lnTo>
                      <a:lnTo>
                        <a:pt x="0" y="1"/>
                      </a:lnTo>
                      <a:lnTo>
                        <a:pt x="0" y="7"/>
                      </a:lnTo>
                      <a:lnTo>
                        <a:pt x="3" y="15"/>
                      </a:lnTo>
                      <a:lnTo>
                        <a:pt x="9" y="21"/>
                      </a:lnTo>
                      <a:lnTo>
                        <a:pt x="15" y="21"/>
                      </a:lnTo>
                      <a:lnTo>
                        <a:pt x="20" y="15"/>
                      </a:lnTo>
                      <a:lnTo>
                        <a:pt x="20" y="10"/>
                      </a:lnTo>
                      <a:lnTo>
                        <a:pt x="18" y="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s-MX" sz="1100">
                    <a:solidFill>
                      <a:srgbClr val="000066"/>
                    </a:solidFill>
                    <a:latin typeface="Trebuchet MS" pitchFamily="34" charset="0"/>
                  </a:endParaRPr>
                </a:p>
              </p:txBody>
            </p:sp>
            <p:sp>
              <p:nvSpPr>
                <p:cNvPr id="298" name="Freeform 1125"/>
                <p:cNvSpPr>
                  <a:spLocks/>
                </p:cNvSpPr>
                <p:nvPr/>
              </p:nvSpPr>
              <p:spPr bwMode="auto">
                <a:xfrm>
                  <a:off x="1461" y="1303"/>
                  <a:ext cx="20" cy="21"/>
                </a:xfrm>
                <a:custGeom>
                  <a:avLst/>
                  <a:gdLst/>
                  <a:ahLst/>
                  <a:cxnLst>
                    <a:cxn ang="0">
                      <a:pos x="18" y="6"/>
                    </a:cxn>
                    <a:cxn ang="0">
                      <a:pos x="14" y="4"/>
                    </a:cxn>
                    <a:cxn ang="0">
                      <a:pos x="9" y="2"/>
                    </a:cxn>
                    <a:cxn ang="0">
                      <a:pos x="3" y="0"/>
                    </a:cxn>
                    <a:cxn ang="0">
                      <a:pos x="0" y="1"/>
                    </a:cxn>
                    <a:cxn ang="0">
                      <a:pos x="0" y="7"/>
                    </a:cxn>
                    <a:cxn ang="0">
                      <a:pos x="3" y="15"/>
                    </a:cxn>
                    <a:cxn ang="0">
                      <a:pos x="9" y="21"/>
                    </a:cxn>
                    <a:cxn ang="0">
                      <a:pos x="15" y="21"/>
                    </a:cxn>
                    <a:cxn ang="0">
                      <a:pos x="20" y="15"/>
                    </a:cxn>
                    <a:cxn ang="0">
                      <a:pos x="20" y="10"/>
                    </a:cxn>
                    <a:cxn ang="0">
                      <a:pos x="18" y="6"/>
                    </a:cxn>
                  </a:cxnLst>
                  <a:rect l="0" t="0" r="r" b="b"/>
                  <a:pathLst>
                    <a:path w="20" h="21">
                      <a:moveTo>
                        <a:pt x="18" y="6"/>
                      </a:moveTo>
                      <a:lnTo>
                        <a:pt x="14" y="4"/>
                      </a:lnTo>
                      <a:lnTo>
                        <a:pt x="9" y="2"/>
                      </a:lnTo>
                      <a:lnTo>
                        <a:pt x="3" y="0"/>
                      </a:lnTo>
                      <a:lnTo>
                        <a:pt x="0" y="1"/>
                      </a:lnTo>
                      <a:lnTo>
                        <a:pt x="0" y="7"/>
                      </a:lnTo>
                      <a:lnTo>
                        <a:pt x="3" y="15"/>
                      </a:lnTo>
                      <a:lnTo>
                        <a:pt x="9" y="21"/>
                      </a:lnTo>
                      <a:lnTo>
                        <a:pt x="15" y="21"/>
                      </a:lnTo>
                      <a:lnTo>
                        <a:pt x="20" y="15"/>
                      </a:lnTo>
                      <a:lnTo>
                        <a:pt x="20" y="10"/>
                      </a:lnTo>
                      <a:lnTo>
                        <a:pt x="18" y="6"/>
                      </a:lnTo>
                      <a:close/>
                    </a:path>
                  </a:pathLst>
                </a:custGeom>
                <a:grpFill/>
                <a:ln w="9525" cap="rnd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s-MX" sz="1100">
                    <a:solidFill>
                      <a:srgbClr val="000066"/>
                    </a:solidFill>
                    <a:latin typeface="Trebuchet MS" pitchFamily="34" charset="0"/>
                  </a:endParaRPr>
                </a:p>
              </p:txBody>
            </p:sp>
          </p:grpSp>
          <p:grpSp>
            <p:nvGrpSpPr>
              <p:cNvPr id="8308" name="Group 1126"/>
              <p:cNvGrpSpPr>
                <a:grpSpLocks/>
              </p:cNvGrpSpPr>
              <p:nvPr/>
            </p:nvGrpSpPr>
            <p:grpSpPr bwMode="auto">
              <a:xfrm>
                <a:off x="1000" y="1043"/>
                <a:ext cx="57" cy="41"/>
                <a:chOff x="1000" y="1043"/>
                <a:chExt cx="57" cy="41"/>
              </a:xfrm>
              <a:grpFill/>
            </p:grpSpPr>
            <p:sp>
              <p:nvSpPr>
                <p:cNvPr id="295" name="Freeform 1127"/>
                <p:cNvSpPr>
                  <a:spLocks/>
                </p:cNvSpPr>
                <p:nvPr/>
              </p:nvSpPr>
              <p:spPr bwMode="auto">
                <a:xfrm>
                  <a:off x="1000" y="1043"/>
                  <a:ext cx="57" cy="41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9" y="3"/>
                    </a:cxn>
                    <a:cxn ang="0">
                      <a:pos x="23" y="6"/>
                    </a:cxn>
                    <a:cxn ang="0">
                      <a:pos x="32" y="0"/>
                    </a:cxn>
                    <a:cxn ang="0">
                      <a:pos x="43" y="6"/>
                    </a:cxn>
                    <a:cxn ang="0">
                      <a:pos x="57" y="18"/>
                    </a:cxn>
                    <a:cxn ang="0">
                      <a:pos x="57" y="33"/>
                    </a:cxn>
                    <a:cxn ang="0">
                      <a:pos x="41" y="35"/>
                    </a:cxn>
                    <a:cxn ang="0">
                      <a:pos x="30" y="29"/>
                    </a:cxn>
                    <a:cxn ang="0">
                      <a:pos x="26" y="41"/>
                    </a:cxn>
                    <a:cxn ang="0">
                      <a:pos x="14" y="40"/>
                    </a:cxn>
                    <a:cxn ang="0">
                      <a:pos x="14" y="25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57" h="41">
                      <a:moveTo>
                        <a:pt x="0" y="9"/>
                      </a:moveTo>
                      <a:lnTo>
                        <a:pt x="9" y="3"/>
                      </a:lnTo>
                      <a:lnTo>
                        <a:pt x="23" y="6"/>
                      </a:lnTo>
                      <a:lnTo>
                        <a:pt x="32" y="0"/>
                      </a:lnTo>
                      <a:lnTo>
                        <a:pt x="43" y="6"/>
                      </a:lnTo>
                      <a:lnTo>
                        <a:pt x="57" y="18"/>
                      </a:lnTo>
                      <a:lnTo>
                        <a:pt x="57" y="33"/>
                      </a:lnTo>
                      <a:lnTo>
                        <a:pt x="41" y="35"/>
                      </a:lnTo>
                      <a:lnTo>
                        <a:pt x="30" y="29"/>
                      </a:lnTo>
                      <a:lnTo>
                        <a:pt x="26" y="41"/>
                      </a:lnTo>
                      <a:lnTo>
                        <a:pt x="14" y="40"/>
                      </a:lnTo>
                      <a:lnTo>
                        <a:pt x="14" y="25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s-MX" sz="1100">
                    <a:solidFill>
                      <a:srgbClr val="000066"/>
                    </a:solidFill>
                    <a:latin typeface="Trebuchet MS" pitchFamily="34" charset="0"/>
                  </a:endParaRPr>
                </a:p>
              </p:txBody>
            </p:sp>
            <p:sp>
              <p:nvSpPr>
                <p:cNvPr id="296" name="Freeform 1128"/>
                <p:cNvSpPr>
                  <a:spLocks/>
                </p:cNvSpPr>
                <p:nvPr/>
              </p:nvSpPr>
              <p:spPr bwMode="auto">
                <a:xfrm>
                  <a:off x="1000" y="1043"/>
                  <a:ext cx="57" cy="41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9" y="3"/>
                    </a:cxn>
                    <a:cxn ang="0">
                      <a:pos x="23" y="6"/>
                    </a:cxn>
                    <a:cxn ang="0">
                      <a:pos x="32" y="0"/>
                    </a:cxn>
                    <a:cxn ang="0">
                      <a:pos x="43" y="6"/>
                    </a:cxn>
                    <a:cxn ang="0">
                      <a:pos x="57" y="18"/>
                    </a:cxn>
                    <a:cxn ang="0">
                      <a:pos x="57" y="33"/>
                    </a:cxn>
                    <a:cxn ang="0">
                      <a:pos x="41" y="35"/>
                    </a:cxn>
                    <a:cxn ang="0">
                      <a:pos x="30" y="29"/>
                    </a:cxn>
                    <a:cxn ang="0">
                      <a:pos x="26" y="41"/>
                    </a:cxn>
                    <a:cxn ang="0">
                      <a:pos x="14" y="40"/>
                    </a:cxn>
                    <a:cxn ang="0">
                      <a:pos x="14" y="25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57" h="41">
                      <a:moveTo>
                        <a:pt x="0" y="9"/>
                      </a:moveTo>
                      <a:lnTo>
                        <a:pt x="9" y="3"/>
                      </a:lnTo>
                      <a:lnTo>
                        <a:pt x="23" y="6"/>
                      </a:lnTo>
                      <a:lnTo>
                        <a:pt x="32" y="0"/>
                      </a:lnTo>
                      <a:lnTo>
                        <a:pt x="43" y="6"/>
                      </a:lnTo>
                      <a:lnTo>
                        <a:pt x="57" y="18"/>
                      </a:lnTo>
                      <a:lnTo>
                        <a:pt x="57" y="33"/>
                      </a:lnTo>
                      <a:lnTo>
                        <a:pt x="41" y="35"/>
                      </a:lnTo>
                      <a:lnTo>
                        <a:pt x="30" y="29"/>
                      </a:lnTo>
                      <a:lnTo>
                        <a:pt x="26" y="41"/>
                      </a:lnTo>
                      <a:lnTo>
                        <a:pt x="14" y="40"/>
                      </a:lnTo>
                      <a:lnTo>
                        <a:pt x="14" y="25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grpFill/>
                <a:ln w="9525" cap="rnd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s-MX" sz="1100">
                    <a:solidFill>
                      <a:srgbClr val="000066"/>
                    </a:solidFill>
                    <a:latin typeface="Trebuchet MS" pitchFamily="34" charset="0"/>
                  </a:endParaRPr>
                </a:p>
              </p:txBody>
            </p:sp>
          </p:grpSp>
          <p:grpSp>
            <p:nvGrpSpPr>
              <p:cNvPr id="8309" name="Group 1129"/>
              <p:cNvGrpSpPr>
                <a:grpSpLocks/>
              </p:cNvGrpSpPr>
              <p:nvPr/>
            </p:nvGrpSpPr>
            <p:grpSpPr bwMode="auto">
              <a:xfrm>
                <a:off x="940" y="896"/>
                <a:ext cx="299" cy="175"/>
                <a:chOff x="940" y="896"/>
                <a:chExt cx="299" cy="175"/>
              </a:xfrm>
              <a:grpFill/>
            </p:grpSpPr>
            <p:sp>
              <p:nvSpPr>
                <p:cNvPr id="293" name="Freeform 1130"/>
                <p:cNvSpPr>
                  <a:spLocks/>
                </p:cNvSpPr>
                <p:nvPr/>
              </p:nvSpPr>
              <p:spPr bwMode="auto">
                <a:xfrm>
                  <a:off x="940" y="896"/>
                  <a:ext cx="299" cy="175"/>
                </a:xfrm>
                <a:custGeom>
                  <a:avLst/>
                  <a:gdLst/>
                  <a:ahLst/>
                  <a:cxnLst>
                    <a:cxn ang="0">
                      <a:pos x="233" y="86"/>
                    </a:cxn>
                    <a:cxn ang="0">
                      <a:pos x="194" y="71"/>
                    </a:cxn>
                    <a:cxn ang="0">
                      <a:pos x="157" y="51"/>
                    </a:cxn>
                    <a:cxn ang="0">
                      <a:pos x="111" y="34"/>
                    </a:cxn>
                    <a:cxn ang="0">
                      <a:pos x="89" y="17"/>
                    </a:cxn>
                    <a:cxn ang="0">
                      <a:pos x="72" y="31"/>
                    </a:cxn>
                    <a:cxn ang="0">
                      <a:pos x="59" y="39"/>
                    </a:cxn>
                    <a:cxn ang="0">
                      <a:pos x="46" y="31"/>
                    </a:cxn>
                    <a:cxn ang="0">
                      <a:pos x="46" y="8"/>
                    </a:cxn>
                    <a:cxn ang="0">
                      <a:pos x="39" y="50"/>
                    </a:cxn>
                    <a:cxn ang="0">
                      <a:pos x="23" y="33"/>
                    </a:cxn>
                    <a:cxn ang="0">
                      <a:pos x="22" y="0"/>
                    </a:cxn>
                    <a:cxn ang="0">
                      <a:pos x="3" y="8"/>
                    </a:cxn>
                    <a:cxn ang="0">
                      <a:pos x="3" y="24"/>
                    </a:cxn>
                    <a:cxn ang="0">
                      <a:pos x="9" y="58"/>
                    </a:cxn>
                    <a:cxn ang="0">
                      <a:pos x="29" y="72"/>
                    </a:cxn>
                    <a:cxn ang="0">
                      <a:pos x="87" y="69"/>
                    </a:cxn>
                    <a:cxn ang="0">
                      <a:pos x="133" y="64"/>
                    </a:cxn>
                    <a:cxn ang="0">
                      <a:pos x="159" y="85"/>
                    </a:cxn>
                    <a:cxn ang="0">
                      <a:pos x="169" y="134"/>
                    </a:cxn>
                    <a:cxn ang="0">
                      <a:pos x="151" y="149"/>
                    </a:cxn>
                    <a:cxn ang="0">
                      <a:pos x="137" y="166"/>
                    </a:cxn>
                    <a:cxn ang="0">
                      <a:pos x="164" y="157"/>
                    </a:cxn>
                    <a:cxn ang="0">
                      <a:pos x="189" y="150"/>
                    </a:cxn>
                    <a:cxn ang="0">
                      <a:pos x="211" y="165"/>
                    </a:cxn>
                    <a:cxn ang="0">
                      <a:pos x="251" y="175"/>
                    </a:cxn>
                    <a:cxn ang="0">
                      <a:pos x="299" y="172"/>
                    </a:cxn>
                    <a:cxn ang="0">
                      <a:pos x="264" y="159"/>
                    </a:cxn>
                    <a:cxn ang="0">
                      <a:pos x="238" y="146"/>
                    </a:cxn>
                    <a:cxn ang="0">
                      <a:pos x="274" y="153"/>
                    </a:cxn>
                    <a:cxn ang="0">
                      <a:pos x="254" y="132"/>
                    </a:cxn>
                    <a:cxn ang="0">
                      <a:pos x="223" y="123"/>
                    </a:cxn>
                    <a:cxn ang="0">
                      <a:pos x="238" y="95"/>
                    </a:cxn>
                    <a:cxn ang="0">
                      <a:pos x="258" y="85"/>
                    </a:cxn>
                  </a:cxnLst>
                  <a:rect l="0" t="0" r="r" b="b"/>
                  <a:pathLst>
                    <a:path w="299" h="175">
                      <a:moveTo>
                        <a:pt x="258" y="85"/>
                      </a:moveTo>
                      <a:lnTo>
                        <a:pt x="233" y="86"/>
                      </a:lnTo>
                      <a:lnTo>
                        <a:pt x="218" y="73"/>
                      </a:lnTo>
                      <a:lnTo>
                        <a:pt x="194" y="71"/>
                      </a:lnTo>
                      <a:lnTo>
                        <a:pt x="176" y="56"/>
                      </a:lnTo>
                      <a:lnTo>
                        <a:pt x="157" y="51"/>
                      </a:lnTo>
                      <a:lnTo>
                        <a:pt x="137" y="37"/>
                      </a:lnTo>
                      <a:lnTo>
                        <a:pt x="111" y="34"/>
                      </a:lnTo>
                      <a:lnTo>
                        <a:pt x="109" y="23"/>
                      </a:lnTo>
                      <a:lnTo>
                        <a:pt x="89" y="17"/>
                      </a:lnTo>
                      <a:lnTo>
                        <a:pt x="79" y="15"/>
                      </a:lnTo>
                      <a:lnTo>
                        <a:pt x="72" y="31"/>
                      </a:lnTo>
                      <a:lnTo>
                        <a:pt x="68" y="36"/>
                      </a:lnTo>
                      <a:lnTo>
                        <a:pt x="59" y="39"/>
                      </a:lnTo>
                      <a:lnTo>
                        <a:pt x="55" y="48"/>
                      </a:lnTo>
                      <a:lnTo>
                        <a:pt x="46" y="31"/>
                      </a:lnTo>
                      <a:lnTo>
                        <a:pt x="54" y="9"/>
                      </a:lnTo>
                      <a:lnTo>
                        <a:pt x="46" y="8"/>
                      </a:lnTo>
                      <a:lnTo>
                        <a:pt x="37" y="29"/>
                      </a:lnTo>
                      <a:lnTo>
                        <a:pt x="39" y="50"/>
                      </a:lnTo>
                      <a:lnTo>
                        <a:pt x="36" y="62"/>
                      </a:lnTo>
                      <a:lnTo>
                        <a:pt x="23" y="33"/>
                      </a:lnTo>
                      <a:lnTo>
                        <a:pt x="23" y="15"/>
                      </a:lnTo>
                      <a:lnTo>
                        <a:pt x="22" y="0"/>
                      </a:lnTo>
                      <a:lnTo>
                        <a:pt x="10" y="0"/>
                      </a:lnTo>
                      <a:lnTo>
                        <a:pt x="3" y="8"/>
                      </a:lnTo>
                      <a:lnTo>
                        <a:pt x="0" y="24"/>
                      </a:lnTo>
                      <a:lnTo>
                        <a:pt x="3" y="24"/>
                      </a:lnTo>
                      <a:lnTo>
                        <a:pt x="0" y="42"/>
                      </a:lnTo>
                      <a:lnTo>
                        <a:pt x="9" y="58"/>
                      </a:lnTo>
                      <a:lnTo>
                        <a:pt x="18" y="69"/>
                      </a:lnTo>
                      <a:lnTo>
                        <a:pt x="29" y="72"/>
                      </a:lnTo>
                      <a:lnTo>
                        <a:pt x="64" y="66"/>
                      </a:lnTo>
                      <a:lnTo>
                        <a:pt x="87" y="69"/>
                      </a:lnTo>
                      <a:lnTo>
                        <a:pt x="108" y="66"/>
                      </a:lnTo>
                      <a:lnTo>
                        <a:pt x="133" y="64"/>
                      </a:lnTo>
                      <a:lnTo>
                        <a:pt x="153" y="76"/>
                      </a:lnTo>
                      <a:lnTo>
                        <a:pt x="159" y="85"/>
                      </a:lnTo>
                      <a:lnTo>
                        <a:pt x="160" y="107"/>
                      </a:lnTo>
                      <a:lnTo>
                        <a:pt x="169" y="134"/>
                      </a:lnTo>
                      <a:lnTo>
                        <a:pt x="165" y="142"/>
                      </a:lnTo>
                      <a:lnTo>
                        <a:pt x="151" y="149"/>
                      </a:lnTo>
                      <a:lnTo>
                        <a:pt x="140" y="156"/>
                      </a:lnTo>
                      <a:lnTo>
                        <a:pt x="137" y="166"/>
                      </a:lnTo>
                      <a:lnTo>
                        <a:pt x="144" y="172"/>
                      </a:lnTo>
                      <a:lnTo>
                        <a:pt x="164" y="157"/>
                      </a:lnTo>
                      <a:lnTo>
                        <a:pt x="178" y="148"/>
                      </a:lnTo>
                      <a:lnTo>
                        <a:pt x="189" y="150"/>
                      </a:lnTo>
                      <a:lnTo>
                        <a:pt x="196" y="160"/>
                      </a:lnTo>
                      <a:lnTo>
                        <a:pt x="211" y="165"/>
                      </a:lnTo>
                      <a:lnTo>
                        <a:pt x="229" y="172"/>
                      </a:lnTo>
                      <a:lnTo>
                        <a:pt x="251" y="175"/>
                      </a:lnTo>
                      <a:lnTo>
                        <a:pt x="275" y="168"/>
                      </a:lnTo>
                      <a:lnTo>
                        <a:pt x="299" y="172"/>
                      </a:lnTo>
                      <a:lnTo>
                        <a:pt x="291" y="164"/>
                      </a:lnTo>
                      <a:lnTo>
                        <a:pt x="264" y="159"/>
                      </a:lnTo>
                      <a:lnTo>
                        <a:pt x="235" y="153"/>
                      </a:lnTo>
                      <a:lnTo>
                        <a:pt x="238" y="146"/>
                      </a:lnTo>
                      <a:lnTo>
                        <a:pt x="254" y="148"/>
                      </a:lnTo>
                      <a:lnTo>
                        <a:pt x="274" y="153"/>
                      </a:lnTo>
                      <a:lnTo>
                        <a:pt x="266" y="134"/>
                      </a:lnTo>
                      <a:lnTo>
                        <a:pt x="254" y="132"/>
                      </a:lnTo>
                      <a:lnTo>
                        <a:pt x="238" y="125"/>
                      </a:lnTo>
                      <a:lnTo>
                        <a:pt x="223" y="123"/>
                      </a:lnTo>
                      <a:lnTo>
                        <a:pt x="229" y="101"/>
                      </a:lnTo>
                      <a:lnTo>
                        <a:pt x="238" y="95"/>
                      </a:lnTo>
                      <a:lnTo>
                        <a:pt x="253" y="91"/>
                      </a:lnTo>
                      <a:lnTo>
                        <a:pt x="258" y="85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s-MX" sz="1100">
                    <a:solidFill>
                      <a:srgbClr val="000066"/>
                    </a:solidFill>
                    <a:latin typeface="Trebuchet MS" pitchFamily="34" charset="0"/>
                  </a:endParaRPr>
                </a:p>
              </p:txBody>
            </p:sp>
            <p:sp>
              <p:nvSpPr>
                <p:cNvPr id="294" name="Freeform 1131"/>
                <p:cNvSpPr>
                  <a:spLocks/>
                </p:cNvSpPr>
                <p:nvPr/>
              </p:nvSpPr>
              <p:spPr bwMode="auto">
                <a:xfrm>
                  <a:off x="940" y="896"/>
                  <a:ext cx="299" cy="175"/>
                </a:xfrm>
                <a:custGeom>
                  <a:avLst/>
                  <a:gdLst/>
                  <a:ahLst/>
                  <a:cxnLst>
                    <a:cxn ang="0">
                      <a:pos x="233" y="86"/>
                    </a:cxn>
                    <a:cxn ang="0">
                      <a:pos x="194" y="71"/>
                    </a:cxn>
                    <a:cxn ang="0">
                      <a:pos x="157" y="51"/>
                    </a:cxn>
                    <a:cxn ang="0">
                      <a:pos x="111" y="34"/>
                    </a:cxn>
                    <a:cxn ang="0">
                      <a:pos x="89" y="17"/>
                    </a:cxn>
                    <a:cxn ang="0">
                      <a:pos x="72" y="31"/>
                    </a:cxn>
                    <a:cxn ang="0">
                      <a:pos x="59" y="39"/>
                    </a:cxn>
                    <a:cxn ang="0">
                      <a:pos x="46" y="31"/>
                    </a:cxn>
                    <a:cxn ang="0">
                      <a:pos x="46" y="8"/>
                    </a:cxn>
                    <a:cxn ang="0">
                      <a:pos x="39" y="50"/>
                    </a:cxn>
                    <a:cxn ang="0">
                      <a:pos x="23" y="33"/>
                    </a:cxn>
                    <a:cxn ang="0">
                      <a:pos x="22" y="0"/>
                    </a:cxn>
                    <a:cxn ang="0">
                      <a:pos x="3" y="8"/>
                    </a:cxn>
                    <a:cxn ang="0">
                      <a:pos x="3" y="24"/>
                    </a:cxn>
                    <a:cxn ang="0">
                      <a:pos x="9" y="58"/>
                    </a:cxn>
                    <a:cxn ang="0">
                      <a:pos x="29" y="72"/>
                    </a:cxn>
                    <a:cxn ang="0">
                      <a:pos x="87" y="69"/>
                    </a:cxn>
                    <a:cxn ang="0">
                      <a:pos x="133" y="64"/>
                    </a:cxn>
                    <a:cxn ang="0">
                      <a:pos x="159" y="85"/>
                    </a:cxn>
                    <a:cxn ang="0">
                      <a:pos x="169" y="134"/>
                    </a:cxn>
                    <a:cxn ang="0">
                      <a:pos x="151" y="149"/>
                    </a:cxn>
                    <a:cxn ang="0">
                      <a:pos x="137" y="166"/>
                    </a:cxn>
                    <a:cxn ang="0">
                      <a:pos x="164" y="157"/>
                    </a:cxn>
                    <a:cxn ang="0">
                      <a:pos x="189" y="150"/>
                    </a:cxn>
                    <a:cxn ang="0">
                      <a:pos x="211" y="165"/>
                    </a:cxn>
                    <a:cxn ang="0">
                      <a:pos x="251" y="175"/>
                    </a:cxn>
                    <a:cxn ang="0">
                      <a:pos x="299" y="172"/>
                    </a:cxn>
                    <a:cxn ang="0">
                      <a:pos x="264" y="159"/>
                    </a:cxn>
                    <a:cxn ang="0">
                      <a:pos x="238" y="146"/>
                    </a:cxn>
                    <a:cxn ang="0">
                      <a:pos x="274" y="153"/>
                    </a:cxn>
                    <a:cxn ang="0">
                      <a:pos x="254" y="132"/>
                    </a:cxn>
                    <a:cxn ang="0">
                      <a:pos x="223" y="123"/>
                    </a:cxn>
                    <a:cxn ang="0">
                      <a:pos x="238" y="95"/>
                    </a:cxn>
                    <a:cxn ang="0">
                      <a:pos x="258" y="85"/>
                    </a:cxn>
                  </a:cxnLst>
                  <a:rect l="0" t="0" r="r" b="b"/>
                  <a:pathLst>
                    <a:path w="299" h="175">
                      <a:moveTo>
                        <a:pt x="258" y="85"/>
                      </a:moveTo>
                      <a:lnTo>
                        <a:pt x="233" y="86"/>
                      </a:lnTo>
                      <a:lnTo>
                        <a:pt x="218" y="73"/>
                      </a:lnTo>
                      <a:lnTo>
                        <a:pt x="194" y="71"/>
                      </a:lnTo>
                      <a:lnTo>
                        <a:pt x="176" y="56"/>
                      </a:lnTo>
                      <a:lnTo>
                        <a:pt x="157" y="51"/>
                      </a:lnTo>
                      <a:lnTo>
                        <a:pt x="137" y="37"/>
                      </a:lnTo>
                      <a:lnTo>
                        <a:pt x="111" y="34"/>
                      </a:lnTo>
                      <a:lnTo>
                        <a:pt x="109" y="23"/>
                      </a:lnTo>
                      <a:lnTo>
                        <a:pt x="89" y="17"/>
                      </a:lnTo>
                      <a:lnTo>
                        <a:pt x="79" y="15"/>
                      </a:lnTo>
                      <a:lnTo>
                        <a:pt x="72" y="31"/>
                      </a:lnTo>
                      <a:lnTo>
                        <a:pt x="68" y="36"/>
                      </a:lnTo>
                      <a:lnTo>
                        <a:pt x="59" y="39"/>
                      </a:lnTo>
                      <a:lnTo>
                        <a:pt x="55" y="48"/>
                      </a:lnTo>
                      <a:lnTo>
                        <a:pt x="46" y="31"/>
                      </a:lnTo>
                      <a:lnTo>
                        <a:pt x="54" y="9"/>
                      </a:lnTo>
                      <a:lnTo>
                        <a:pt x="46" y="8"/>
                      </a:lnTo>
                      <a:lnTo>
                        <a:pt x="37" y="29"/>
                      </a:lnTo>
                      <a:lnTo>
                        <a:pt x="39" y="50"/>
                      </a:lnTo>
                      <a:lnTo>
                        <a:pt x="36" y="62"/>
                      </a:lnTo>
                      <a:lnTo>
                        <a:pt x="23" y="33"/>
                      </a:lnTo>
                      <a:lnTo>
                        <a:pt x="23" y="15"/>
                      </a:lnTo>
                      <a:lnTo>
                        <a:pt x="22" y="0"/>
                      </a:lnTo>
                      <a:lnTo>
                        <a:pt x="10" y="0"/>
                      </a:lnTo>
                      <a:lnTo>
                        <a:pt x="3" y="8"/>
                      </a:lnTo>
                      <a:lnTo>
                        <a:pt x="0" y="24"/>
                      </a:lnTo>
                      <a:lnTo>
                        <a:pt x="3" y="24"/>
                      </a:lnTo>
                      <a:lnTo>
                        <a:pt x="0" y="42"/>
                      </a:lnTo>
                      <a:lnTo>
                        <a:pt x="9" y="58"/>
                      </a:lnTo>
                      <a:lnTo>
                        <a:pt x="18" y="69"/>
                      </a:lnTo>
                      <a:lnTo>
                        <a:pt x="29" y="72"/>
                      </a:lnTo>
                      <a:lnTo>
                        <a:pt x="64" y="66"/>
                      </a:lnTo>
                      <a:lnTo>
                        <a:pt x="87" y="69"/>
                      </a:lnTo>
                      <a:lnTo>
                        <a:pt x="108" y="66"/>
                      </a:lnTo>
                      <a:lnTo>
                        <a:pt x="133" y="64"/>
                      </a:lnTo>
                      <a:lnTo>
                        <a:pt x="153" y="76"/>
                      </a:lnTo>
                      <a:lnTo>
                        <a:pt x="159" y="85"/>
                      </a:lnTo>
                      <a:lnTo>
                        <a:pt x="160" y="107"/>
                      </a:lnTo>
                      <a:lnTo>
                        <a:pt x="169" y="134"/>
                      </a:lnTo>
                      <a:lnTo>
                        <a:pt x="165" y="142"/>
                      </a:lnTo>
                      <a:lnTo>
                        <a:pt x="151" y="149"/>
                      </a:lnTo>
                      <a:lnTo>
                        <a:pt x="140" y="156"/>
                      </a:lnTo>
                      <a:lnTo>
                        <a:pt x="137" y="166"/>
                      </a:lnTo>
                      <a:lnTo>
                        <a:pt x="144" y="172"/>
                      </a:lnTo>
                      <a:lnTo>
                        <a:pt x="164" y="157"/>
                      </a:lnTo>
                      <a:lnTo>
                        <a:pt x="178" y="148"/>
                      </a:lnTo>
                      <a:lnTo>
                        <a:pt x="189" y="150"/>
                      </a:lnTo>
                      <a:lnTo>
                        <a:pt x="196" y="160"/>
                      </a:lnTo>
                      <a:lnTo>
                        <a:pt x="211" y="165"/>
                      </a:lnTo>
                      <a:lnTo>
                        <a:pt x="229" y="172"/>
                      </a:lnTo>
                      <a:lnTo>
                        <a:pt x="251" y="175"/>
                      </a:lnTo>
                      <a:lnTo>
                        <a:pt x="275" y="168"/>
                      </a:lnTo>
                      <a:lnTo>
                        <a:pt x="299" y="172"/>
                      </a:lnTo>
                      <a:lnTo>
                        <a:pt x="291" y="164"/>
                      </a:lnTo>
                      <a:lnTo>
                        <a:pt x="264" y="159"/>
                      </a:lnTo>
                      <a:lnTo>
                        <a:pt x="235" y="153"/>
                      </a:lnTo>
                      <a:lnTo>
                        <a:pt x="238" y="146"/>
                      </a:lnTo>
                      <a:lnTo>
                        <a:pt x="254" y="148"/>
                      </a:lnTo>
                      <a:lnTo>
                        <a:pt x="274" y="153"/>
                      </a:lnTo>
                      <a:lnTo>
                        <a:pt x="266" y="134"/>
                      </a:lnTo>
                      <a:lnTo>
                        <a:pt x="254" y="132"/>
                      </a:lnTo>
                      <a:lnTo>
                        <a:pt x="238" y="125"/>
                      </a:lnTo>
                      <a:lnTo>
                        <a:pt x="223" y="123"/>
                      </a:lnTo>
                      <a:lnTo>
                        <a:pt x="229" y="101"/>
                      </a:lnTo>
                      <a:lnTo>
                        <a:pt x="238" y="95"/>
                      </a:lnTo>
                      <a:lnTo>
                        <a:pt x="253" y="91"/>
                      </a:lnTo>
                      <a:lnTo>
                        <a:pt x="258" y="85"/>
                      </a:lnTo>
                      <a:close/>
                    </a:path>
                  </a:pathLst>
                </a:custGeom>
                <a:grpFill/>
                <a:ln w="9525" cap="rnd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s-MX" sz="1100">
                    <a:solidFill>
                      <a:srgbClr val="000066"/>
                    </a:solidFill>
                    <a:latin typeface="Trebuchet MS" pitchFamily="34" charset="0"/>
                  </a:endParaRPr>
                </a:p>
              </p:txBody>
            </p:sp>
          </p:grpSp>
          <p:grpSp>
            <p:nvGrpSpPr>
              <p:cNvPr id="8310" name="Group 1132"/>
              <p:cNvGrpSpPr>
                <a:grpSpLocks/>
              </p:cNvGrpSpPr>
              <p:nvPr/>
            </p:nvGrpSpPr>
            <p:grpSpPr bwMode="auto">
              <a:xfrm>
                <a:off x="705" y="900"/>
                <a:ext cx="166" cy="102"/>
                <a:chOff x="705" y="900"/>
                <a:chExt cx="166" cy="102"/>
              </a:xfrm>
              <a:grpFill/>
            </p:grpSpPr>
            <p:sp>
              <p:nvSpPr>
                <p:cNvPr id="291" name="Freeform 1133"/>
                <p:cNvSpPr>
                  <a:spLocks/>
                </p:cNvSpPr>
                <p:nvPr/>
              </p:nvSpPr>
              <p:spPr bwMode="auto">
                <a:xfrm>
                  <a:off x="705" y="900"/>
                  <a:ext cx="166" cy="102"/>
                </a:xfrm>
                <a:custGeom>
                  <a:avLst/>
                  <a:gdLst/>
                  <a:ahLst/>
                  <a:cxnLst>
                    <a:cxn ang="0">
                      <a:pos x="121" y="29"/>
                    </a:cxn>
                    <a:cxn ang="0">
                      <a:pos x="111" y="5"/>
                    </a:cxn>
                    <a:cxn ang="0">
                      <a:pos x="93" y="27"/>
                    </a:cxn>
                    <a:cxn ang="0">
                      <a:pos x="84" y="0"/>
                    </a:cxn>
                    <a:cxn ang="0">
                      <a:pos x="70" y="18"/>
                    </a:cxn>
                    <a:cxn ang="0">
                      <a:pos x="61" y="4"/>
                    </a:cxn>
                    <a:cxn ang="0">
                      <a:pos x="54" y="18"/>
                    </a:cxn>
                    <a:cxn ang="0">
                      <a:pos x="35" y="7"/>
                    </a:cxn>
                    <a:cxn ang="0">
                      <a:pos x="12" y="14"/>
                    </a:cxn>
                    <a:cxn ang="0">
                      <a:pos x="0" y="34"/>
                    </a:cxn>
                    <a:cxn ang="0">
                      <a:pos x="10" y="41"/>
                    </a:cxn>
                    <a:cxn ang="0">
                      <a:pos x="49" y="40"/>
                    </a:cxn>
                    <a:cxn ang="0">
                      <a:pos x="27" y="58"/>
                    </a:cxn>
                    <a:cxn ang="0">
                      <a:pos x="72" y="69"/>
                    </a:cxn>
                    <a:cxn ang="0">
                      <a:pos x="60" y="76"/>
                    </a:cxn>
                    <a:cxn ang="0">
                      <a:pos x="15" y="69"/>
                    </a:cxn>
                    <a:cxn ang="0">
                      <a:pos x="39" y="89"/>
                    </a:cxn>
                    <a:cxn ang="0">
                      <a:pos x="70" y="93"/>
                    </a:cxn>
                    <a:cxn ang="0">
                      <a:pos x="96" y="87"/>
                    </a:cxn>
                    <a:cxn ang="0">
                      <a:pos x="117" y="94"/>
                    </a:cxn>
                    <a:cxn ang="0">
                      <a:pos x="146" y="102"/>
                    </a:cxn>
                    <a:cxn ang="0">
                      <a:pos x="138" y="91"/>
                    </a:cxn>
                    <a:cxn ang="0">
                      <a:pos x="166" y="80"/>
                    </a:cxn>
                    <a:cxn ang="0">
                      <a:pos x="138" y="72"/>
                    </a:cxn>
                    <a:cxn ang="0">
                      <a:pos x="121" y="29"/>
                    </a:cxn>
                  </a:cxnLst>
                  <a:rect l="0" t="0" r="r" b="b"/>
                  <a:pathLst>
                    <a:path w="166" h="102">
                      <a:moveTo>
                        <a:pt x="121" y="29"/>
                      </a:moveTo>
                      <a:lnTo>
                        <a:pt x="111" y="5"/>
                      </a:lnTo>
                      <a:lnTo>
                        <a:pt x="93" y="27"/>
                      </a:lnTo>
                      <a:lnTo>
                        <a:pt x="84" y="0"/>
                      </a:lnTo>
                      <a:lnTo>
                        <a:pt x="70" y="18"/>
                      </a:lnTo>
                      <a:lnTo>
                        <a:pt x="61" y="4"/>
                      </a:lnTo>
                      <a:lnTo>
                        <a:pt x="54" y="18"/>
                      </a:lnTo>
                      <a:lnTo>
                        <a:pt x="35" y="7"/>
                      </a:lnTo>
                      <a:lnTo>
                        <a:pt x="12" y="14"/>
                      </a:lnTo>
                      <a:lnTo>
                        <a:pt x="0" y="34"/>
                      </a:lnTo>
                      <a:lnTo>
                        <a:pt x="10" y="41"/>
                      </a:lnTo>
                      <a:lnTo>
                        <a:pt x="49" y="40"/>
                      </a:lnTo>
                      <a:lnTo>
                        <a:pt x="27" y="58"/>
                      </a:lnTo>
                      <a:lnTo>
                        <a:pt x="72" y="69"/>
                      </a:lnTo>
                      <a:lnTo>
                        <a:pt x="60" y="76"/>
                      </a:lnTo>
                      <a:lnTo>
                        <a:pt x="15" y="69"/>
                      </a:lnTo>
                      <a:lnTo>
                        <a:pt x="39" y="89"/>
                      </a:lnTo>
                      <a:lnTo>
                        <a:pt x="70" y="93"/>
                      </a:lnTo>
                      <a:lnTo>
                        <a:pt x="96" y="87"/>
                      </a:lnTo>
                      <a:lnTo>
                        <a:pt x="117" y="94"/>
                      </a:lnTo>
                      <a:lnTo>
                        <a:pt x="146" y="102"/>
                      </a:lnTo>
                      <a:lnTo>
                        <a:pt x="138" y="91"/>
                      </a:lnTo>
                      <a:lnTo>
                        <a:pt x="166" y="80"/>
                      </a:lnTo>
                      <a:lnTo>
                        <a:pt x="138" y="72"/>
                      </a:lnTo>
                      <a:lnTo>
                        <a:pt x="121" y="29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s-MX" sz="1100">
                    <a:solidFill>
                      <a:srgbClr val="000066"/>
                    </a:solidFill>
                    <a:latin typeface="Trebuchet MS" pitchFamily="34" charset="0"/>
                  </a:endParaRPr>
                </a:p>
              </p:txBody>
            </p:sp>
            <p:sp>
              <p:nvSpPr>
                <p:cNvPr id="292" name="Freeform 1134"/>
                <p:cNvSpPr>
                  <a:spLocks/>
                </p:cNvSpPr>
                <p:nvPr/>
              </p:nvSpPr>
              <p:spPr bwMode="auto">
                <a:xfrm>
                  <a:off x="705" y="900"/>
                  <a:ext cx="166" cy="102"/>
                </a:xfrm>
                <a:custGeom>
                  <a:avLst/>
                  <a:gdLst/>
                  <a:ahLst/>
                  <a:cxnLst>
                    <a:cxn ang="0">
                      <a:pos x="121" y="29"/>
                    </a:cxn>
                    <a:cxn ang="0">
                      <a:pos x="111" y="5"/>
                    </a:cxn>
                    <a:cxn ang="0">
                      <a:pos x="93" y="27"/>
                    </a:cxn>
                    <a:cxn ang="0">
                      <a:pos x="84" y="0"/>
                    </a:cxn>
                    <a:cxn ang="0">
                      <a:pos x="70" y="18"/>
                    </a:cxn>
                    <a:cxn ang="0">
                      <a:pos x="61" y="4"/>
                    </a:cxn>
                    <a:cxn ang="0">
                      <a:pos x="54" y="18"/>
                    </a:cxn>
                    <a:cxn ang="0">
                      <a:pos x="35" y="7"/>
                    </a:cxn>
                    <a:cxn ang="0">
                      <a:pos x="12" y="14"/>
                    </a:cxn>
                    <a:cxn ang="0">
                      <a:pos x="0" y="34"/>
                    </a:cxn>
                    <a:cxn ang="0">
                      <a:pos x="10" y="41"/>
                    </a:cxn>
                    <a:cxn ang="0">
                      <a:pos x="49" y="40"/>
                    </a:cxn>
                    <a:cxn ang="0">
                      <a:pos x="27" y="58"/>
                    </a:cxn>
                    <a:cxn ang="0">
                      <a:pos x="72" y="69"/>
                    </a:cxn>
                    <a:cxn ang="0">
                      <a:pos x="60" y="76"/>
                    </a:cxn>
                    <a:cxn ang="0">
                      <a:pos x="15" y="69"/>
                    </a:cxn>
                    <a:cxn ang="0">
                      <a:pos x="39" y="89"/>
                    </a:cxn>
                    <a:cxn ang="0">
                      <a:pos x="70" y="93"/>
                    </a:cxn>
                    <a:cxn ang="0">
                      <a:pos x="96" y="87"/>
                    </a:cxn>
                    <a:cxn ang="0">
                      <a:pos x="117" y="94"/>
                    </a:cxn>
                    <a:cxn ang="0">
                      <a:pos x="146" y="102"/>
                    </a:cxn>
                    <a:cxn ang="0">
                      <a:pos x="138" y="91"/>
                    </a:cxn>
                    <a:cxn ang="0">
                      <a:pos x="166" y="80"/>
                    </a:cxn>
                    <a:cxn ang="0">
                      <a:pos x="138" y="72"/>
                    </a:cxn>
                    <a:cxn ang="0">
                      <a:pos x="121" y="29"/>
                    </a:cxn>
                  </a:cxnLst>
                  <a:rect l="0" t="0" r="r" b="b"/>
                  <a:pathLst>
                    <a:path w="166" h="102">
                      <a:moveTo>
                        <a:pt x="121" y="29"/>
                      </a:moveTo>
                      <a:lnTo>
                        <a:pt x="111" y="5"/>
                      </a:lnTo>
                      <a:lnTo>
                        <a:pt x="93" y="27"/>
                      </a:lnTo>
                      <a:lnTo>
                        <a:pt x="84" y="0"/>
                      </a:lnTo>
                      <a:lnTo>
                        <a:pt x="70" y="18"/>
                      </a:lnTo>
                      <a:lnTo>
                        <a:pt x="61" y="4"/>
                      </a:lnTo>
                      <a:lnTo>
                        <a:pt x="54" y="18"/>
                      </a:lnTo>
                      <a:lnTo>
                        <a:pt x="35" y="7"/>
                      </a:lnTo>
                      <a:lnTo>
                        <a:pt x="12" y="14"/>
                      </a:lnTo>
                      <a:lnTo>
                        <a:pt x="0" y="34"/>
                      </a:lnTo>
                      <a:lnTo>
                        <a:pt x="10" y="41"/>
                      </a:lnTo>
                      <a:lnTo>
                        <a:pt x="49" y="40"/>
                      </a:lnTo>
                      <a:lnTo>
                        <a:pt x="27" y="58"/>
                      </a:lnTo>
                      <a:lnTo>
                        <a:pt x="72" y="69"/>
                      </a:lnTo>
                      <a:lnTo>
                        <a:pt x="60" y="76"/>
                      </a:lnTo>
                      <a:lnTo>
                        <a:pt x="15" y="69"/>
                      </a:lnTo>
                      <a:lnTo>
                        <a:pt x="39" y="89"/>
                      </a:lnTo>
                      <a:lnTo>
                        <a:pt x="70" y="93"/>
                      </a:lnTo>
                      <a:lnTo>
                        <a:pt x="96" y="87"/>
                      </a:lnTo>
                      <a:lnTo>
                        <a:pt x="117" y="94"/>
                      </a:lnTo>
                      <a:lnTo>
                        <a:pt x="146" y="102"/>
                      </a:lnTo>
                      <a:lnTo>
                        <a:pt x="138" y="91"/>
                      </a:lnTo>
                      <a:lnTo>
                        <a:pt x="166" y="80"/>
                      </a:lnTo>
                      <a:lnTo>
                        <a:pt x="138" y="72"/>
                      </a:lnTo>
                      <a:lnTo>
                        <a:pt x="121" y="29"/>
                      </a:lnTo>
                      <a:close/>
                    </a:path>
                  </a:pathLst>
                </a:custGeom>
                <a:grpFill/>
                <a:ln w="9525" cap="rnd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s-MX" sz="1100">
                    <a:solidFill>
                      <a:srgbClr val="000066"/>
                    </a:solidFill>
                    <a:latin typeface="Trebuchet MS" pitchFamily="34" charset="0"/>
                  </a:endParaRPr>
                </a:p>
              </p:txBody>
            </p:sp>
          </p:grpSp>
          <p:grpSp>
            <p:nvGrpSpPr>
              <p:cNvPr id="8311" name="Group 1135"/>
              <p:cNvGrpSpPr>
                <a:grpSpLocks/>
              </p:cNvGrpSpPr>
              <p:nvPr/>
            </p:nvGrpSpPr>
            <p:grpSpPr bwMode="auto">
              <a:xfrm>
                <a:off x="892" y="729"/>
                <a:ext cx="94" cy="132"/>
                <a:chOff x="892" y="729"/>
                <a:chExt cx="94" cy="132"/>
              </a:xfrm>
              <a:grpFill/>
            </p:grpSpPr>
            <p:sp>
              <p:nvSpPr>
                <p:cNvPr id="289" name="Freeform 1136"/>
                <p:cNvSpPr>
                  <a:spLocks/>
                </p:cNvSpPr>
                <p:nvPr/>
              </p:nvSpPr>
              <p:spPr bwMode="auto">
                <a:xfrm>
                  <a:off x="892" y="729"/>
                  <a:ext cx="94" cy="132"/>
                </a:xfrm>
                <a:custGeom>
                  <a:avLst/>
                  <a:gdLst/>
                  <a:ahLst/>
                  <a:cxnLst>
                    <a:cxn ang="0">
                      <a:pos x="63" y="0"/>
                    </a:cxn>
                    <a:cxn ang="0">
                      <a:pos x="45" y="1"/>
                    </a:cxn>
                    <a:cxn ang="0">
                      <a:pos x="24" y="14"/>
                    </a:cxn>
                    <a:cxn ang="0">
                      <a:pos x="8" y="26"/>
                    </a:cxn>
                    <a:cxn ang="0">
                      <a:pos x="0" y="41"/>
                    </a:cxn>
                    <a:cxn ang="0">
                      <a:pos x="0" y="52"/>
                    </a:cxn>
                    <a:cxn ang="0">
                      <a:pos x="13" y="59"/>
                    </a:cxn>
                    <a:cxn ang="0">
                      <a:pos x="40" y="54"/>
                    </a:cxn>
                    <a:cxn ang="0">
                      <a:pos x="69" y="41"/>
                    </a:cxn>
                    <a:cxn ang="0">
                      <a:pos x="37" y="70"/>
                    </a:cxn>
                    <a:cxn ang="0">
                      <a:pos x="48" y="73"/>
                    </a:cxn>
                    <a:cxn ang="0">
                      <a:pos x="42" y="88"/>
                    </a:cxn>
                    <a:cxn ang="0">
                      <a:pos x="52" y="96"/>
                    </a:cxn>
                    <a:cxn ang="0">
                      <a:pos x="49" y="110"/>
                    </a:cxn>
                    <a:cxn ang="0">
                      <a:pos x="32" y="117"/>
                    </a:cxn>
                    <a:cxn ang="0">
                      <a:pos x="25" y="131"/>
                    </a:cxn>
                    <a:cxn ang="0">
                      <a:pos x="34" y="132"/>
                    </a:cxn>
                    <a:cxn ang="0">
                      <a:pos x="62" y="122"/>
                    </a:cxn>
                    <a:cxn ang="0">
                      <a:pos x="94" y="124"/>
                    </a:cxn>
                    <a:cxn ang="0">
                      <a:pos x="88" y="106"/>
                    </a:cxn>
                    <a:cxn ang="0">
                      <a:pos x="89" y="86"/>
                    </a:cxn>
                    <a:cxn ang="0">
                      <a:pos x="78" y="74"/>
                    </a:cxn>
                    <a:cxn ang="0">
                      <a:pos x="88" y="48"/>
                    </a:cxn>
                    <a:cxn ang="0">
                      <a:pos x="85" y="30"/>
                    </a:cxn>
                    <a:cxn ang="0">
                      <a:pos x="79" y="7"/>
                    </a:cxn>
                    <a:cxn ang="0">
                      <a:pos x="63" y="0"/>
                    </a:cxn>
                  </a:cxnLst>
                  <a:rect l="0" t="0" r="r" b="b"/>
                  <a:pathLst>
                    <a:path w="94" h="132">
                      <a:moveTo>
                        <a:pt x="63" y="0"/>
                      </a:moveTo>
                      <a:lnTo>
                        <a:pt x="45" y="1"/>
                      </a:lnTo>
                      <a:lnTo>
                        <a:pt x="24" y="14"/>
                      </a:lnTo>
                      <a:lnTo>
                        <a:pt x="8" y="26"/>
                      </a:lnTo>
                      <a:lnTo>
                        <a:pt x="0" y="41"/>
                      </a:lnTo>
                      <a:lnTo>
                        <a:pt x="0" y="52"/>
                      </a:lnTo>
                      <a:lnTo>
                        <a:pt x="13" y="59"/>
                      </a:lnTo>
                      <a:lnTo>
                        <a:pt x="40" y="54"/>
                      </a:lnTo>
                      <a:lnTo>
                        <a:pt x="69" y="41"/>
                      </a:lnTo>
                      <a:lnTo>
                        <a:pt x="37" y="70"/>
                      </a:lnTo>
                      <a:lnTo>
                        <a:pt x="48" y="73"/>
                      </a:lnTo>
                      <a:lnTo>
                        <a:pt x="42" y="88"/>
                      </a:lnTo>
                      <a:lnTo>
                        <a:pt x="52" y="96"/>
                      </a:lnTo>
                      <a:lnTo>
                        <a:pt x="49" y="110"/>
                      </a:lnTo>
                      <a:lnTo>
                        <a:pt x="32" y="117"/>
                      </a:lnTo>
                      <a:lnTo>
                        <a:pt x="25" y="131"/>
                      </a:lnTo>
                      <a:lnTo>
                        <a:pt x="34" y="132"/>
                      </a:lnTo>
                      <a:lnTo>
                        <a:pt x="62" y="122"/>
                      </a:lnTo>
                      <a:lnTo>
                        <a:pt x="94" y="124"/>
                      </a:lnTo>
                      <a:lnTo>
                        <a:pt x="88" y="106"/>
                      </a:lnTo>
                      <a:lnTo>
                        <a:pt x="89" y="86"/>
                      </a:lnTo>
                      <a:lnTo>
                        <a:pt x="78" y="74"/>
                      </a:lnTo>
                      <a:lnTo>
                        <a:pt x="88" y="48"/>
                      </a:lnTo>
                      <a:lnTo>
                        <a:pt x="85" y="30"/>
                      </a:lnTo>
                      <a:lnTo>
                        <a:pt x="79" y="7"/>
                      </a:lnTo>
                      <a:lnTo>
                        <a:pt x="63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s-MX" sz="1100">
                    <a:solidFill>
                      <a:srgbClr val="000066"/>
                    </a:solidFill>
                    <a:latin typeface="Trebuchet MS" pitchFamily="34" charset="0"/>
                  </a:endParaRPr>
                </a:p>
              </p:txBody>
            </p:sp>
            <p:sp>
              <p:nvSpPr>
                <p:cNvPr id="290" name="Freeform 1137"/>
                <p:cNvSpPr>
                  <a:spLocks/>
                </p:cNvSpPr>
                <p:nvPr/>
              </p:nvSpPr>
              <p:spPr bwMode="auto">
                <a:xfrm>
                  <a:off x="892" y="729"/>
                  <a:ext cx="94" cy="132"/>
                </a:xfrm>
                <a:custGeom>
                  <a:avLst/>
                  <a:gdLst/>
                  <a:ahLst/>
                  <a:cxnLst>
                    <a:cxn ang="0">
                      <a:pos x="63" y="0"/>
                    </a:cxn>
                    <a:cxn ang="0">
                      <a:pos x="45" y="1"/>
                    </a:cxn>
                    <a:cxn ang="0">
                      <a:pos x="24" y="14"/>
                    </a:cxn>
                    <a:cxn ang="0">
                      <a:pos x="8" y="26"/>
                    </a:cxn>
                    <a:cxn ang="0">
                      <a:pos x="0" y="41"/>
                    </a:cxn>
                    <a:cxn ang="0">
                      <a:pos x="0" y="52"/>
                    </a:cxn>
                    <a:cxn ang="0">
                      <a:pos x="13" y="59"/>
                    </a:cxn>
                    <a:cxn ang="0">
                      <a:pos x="40" y="54"/>
                    </a:cxn>
                    <a:cxn ang="0">
                      <a:pos x="69" y="41"/>
                    </a:cxn>
                    <a:cxn ang="0">
                      <a:pos x="37" y="70"/>
                    </a:cxn>
                    <a:cxn ang="0">
                      <a:pos x="48" y="73"/>
                    </a:cxn>
                    <a:cxn ang="0">
                      <a:pos x="42" y="88"/>
                    </a:cxn>
                    <a:cxn ang="0">
                      <a:pos x="52" y="96"/>
                    </a:cxn>
                    <a:cxn ang="0">
                      <a:pos x="49" y="110"/>
                    </a:cxn>
                    <a:cxn ang="0">
                      <a:pos x="32" y="117"/>
                    </a:cxn>
                    <a:cxn ang="0">
                      <a:pos x="25" y="131"/>
                    </a:cxn>
                    <a:cxn ang="0">
                      <a:pos x="34" y="132"/>
                    </a:cxn>
                    <a:cxn ang="0">
                      <a:pos x="62" y="122"/>
                    </a:cxn>
                    <a:cxn ang="0">
                      <a:pos x="94" y="124"/>
                    </a:cxn>
                    <a:cxn ang="0">
                      <a:pos x="88" y="106"/>
                    </a:cxn>
                    <a:cxn ang="0">
                      <a:pos x="89" y="86"/>
                    </a:cxn>
                    <a:cxn ang="0">
                      <a:pos x="78" y="74"/>
                    </a:cxn>
                    <a:cxn ang="0">
                      <a:pos x="88" y="48"/>
                    </a:cxn>
                    <a:cxn ang="0">
                      <a:pos x="85" y="30"/>
                    </a:cxn>
                    <a:cxn ang="0">
                      <a:pos x="79" y="7"/>
                    </a:cxn>
                    <a:cxn ang="0">
                      <a:pos x="63" y="0"/>
                    </a:cxn>
                  </a:cxnLst>
                  <a:rect l="0" t="0" r="r" b="b"/>
                  <a:pathLst>
                    <a:path w="94" h="132">
                      <a:moveTo>
                        <a:pt x="63" y="0"/>
                      </a:moveTo>
                      <a:lnTo>
                        <a:pt x="45" y="1"/>
                      </a:lnTo>
                      <a:lnTo>
                        <a:pt x="24" y="14"/>
                      </a:lnTo>
                      <a:lnTo>
                        <a:pt x="8" y="26"/>
                      </a:lnTo>
                      <a:lnTo>
                        <a:pt x="0" y="41"/>
                      </a:lnTo>
                      <a:lnTo>
                        <a:pt x="0" y="52"/>
                      </a:lnTo>
                      <a:lnTo>
                        <a:pt x="13" y="59"/>
                      </a:lnTo>
                      <a:lnTo>
                        <a:pt x="40" y="54"/>
                      </a:lnTo>
                      <a:lnTo>
                        <a:pt x="69" y="41"/>
                      </a:lnTo>
                      <a:lnTo>
                        <a:pt x="37" y="70"/>
                      </a:lnTo>
                      <a:lnTo>
                        <a:pt x="48" y="73"/>
                      </a:lnTo>
                      <a:lnTo>
                        <a:pt x="42" y="88"/>
                      </a:lnTo>
                      <a:lnTo>
                        <a:pt x="52" y="96"/>
                      </a:lnTo>
                      <a:lnTo>
                        <a:pt x="49" y="110"/>
                      </a:lnTo>
                      <a:lnTo>
                        <a:pt x="32" y="117"/>
                      </a:lnTo>
                      <a:lnTo>
                        <a:pt x="25" y="131"/>
                      </a:lnTo>
                      <a:lnTo>
                        <a:pt x="34" y="132"/>
                      </a:lnTo>
                      <a:lnTo>
                        <a:pt x="62" y="122"/>
                      </a:lnTo>
                      <a:lnTo>
                        <a:pt x="94" y="124"/>
                      </a:lnTo>
                      <a:lnTo>
                        <a:pt x="88" y="106"/>
                      </a:lnTo>
                      <a:lnTo>
                        <a:pt x="89" y="86"/>
                      </a:lnTo>
                      <a:lnTo>
                        <a:pt x="78" y="74"/>
                      </a:lnTo>
                      <a:lnTo>
                        <a:pt x="88" y="48"/>
                      </a:lnTo>
                      <a:lnTo>
                        <a:pt x="85" y="30"/>
                      </a:lnTo>
                      <a:lnTo>
                        <a:pt x="79" y="7"/>
                      </a:lnTo>
                      <a:lnTo>
                        <a:pt x="63" y="0"/>
                      </a:lnTo>
                      <a:close/>
                    </a:path>
                  </a:pathLst>
                </a:custGeom>
                <a:grpFill/>
                <a:ln w="9525" cap="rnd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s-MX" sz="1100">
                    <a:solidFill>
                      <a:srgbClr val="000066"/>
                    </a:solidFill>
                    <a:latin typeface="Trebuchet MS" pitchFamily="34" charset="0"/>
                  </a:endParaRPr>
                </a:p>
              </p:txBody>
            </p:sp>
          </p:grpSp>
          <p:grpSp>
            <p:nvGrpSpPr>
              <p:cNvPr id="8312" name="Group 1138"/>
              <p:cNvGrpSpPr>
                <a:grpSpLocks/>
              </p:cNvGrpSpPr>
              <p:nvPr/>
            </p:nvGrpSpPr>
            <p:grpSpPr bwMode="auto">
              <a:xfrm>
                <a:off x="873" y="787"/>
                <a:ext cx="40" cy="56"/>
                <a:chOff x="873" y="787"/>
                <a:chExt cx="40" cy="56"/>
              </a:xfrm>
              <a:grpFill/>
            </p:grpSpPr>
            <p:sp>
              <p:nvSpPr>
                <p:cNvPr id="287" name="Freeform 1139"/>
                <p:cNvSpPr>
                  <a:spLocks/>
                </p:cNvSpPr>
                <p:nvPr/>
              </p:nvSpPr>
              <p:spPr bwMode="auto">
                <a:xfrm>
                  <a:off x="873" y="787"/>
                  <a:ext cx="40" cy="56"/>
                </a:xfrm>
                <a:custGeom>
                  <a:avLst/>
                  <a:gdLst/>
                  <a:ahLst/>
                  <a:cxnLst>
                    <a:cxn ang="0">
                      <a:pos x="5" y="0"/>
                    </a:cxn>
                    <a:cxn ang="0">
                      <a:pos x="0" y="19"/>
                    </a:cxn>
                    <a:cxn ang="0">
                      <a:pos x="5" y="52"/>
                    </a:cxn>
                    <a:cxn ang="0">
                      <a:pos x="19" y="56"/>
                    </a:cxn>
                    <a:cxn ang="0">
                      <a:pos x="36" y="52"/>
                    </a:cxn>
                    <a:cxn ang="0">
                      <a:pos x="40" y="27"/>
                    </a:cxn>
                    <a:cxn ang="0">
                      <a:pos x="36" y="21"/>
                    </a:cxn>
                    <a:cxn ang="0">
                      <a:pos x="27" y="11"/>
                    </a:cxn>
                    <a:cxn ang="0">
                      <a:pos x="18" y="13"/>
                    </a:cxn>
                    <a:cxn ang="0">
                      <a:pos x="5" y="0"/>
                    </a:cxn>
                  </a:cxnLst>
                  <a:rect l="0" t="0" r="r" b="b"/>
                  <a:pathLst>
                    <a:path w="40" h="56">
                      <a:moveTo>
                        <a:pt x="5" y="0"/>
                      </a:moveTo>
                      <a:lnTo>
                        <a:pt x="0" y="19"/>
                      </a:lnTo>
                      <a:lnTo>
                        <a:pt x="5" y="52"/>
                      </a:lnTo>
                      <a:lnTo>
                        <a:pt x="19" y="56"/>
                      </a:lnTo>
                      <a:lnTo>
                        <a:pt x="36" y="52"/>
                      </a:lnTo>
                      <a:lnTo>
                        <a:pt x="40" y="27"/>
                      </a:lnTo>
                      <a:lnTo>
                        <a:pt x="36" y="21"/>
                      </a:lnTo>
                      <a:lnTo>
                        <a:pt x="27" y="11"/>
                      </a:lnTo>
                      <a:lnTo>
                        <a:pt x="18" y="13"/>
                      </a:lnTo>
                      <a:lnTo>
                        <a:pt x="5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s-MX" sz="1100">
                    <a:solidFill>
                      <a:srgbClr val="000066"/>
                    </a:solidFill>
                    <a:latin typeface="Trebuchet MS" pitchFamily="34" charset="0"/>
                  </a:endParaRPr>
                </a:p>
              </p:txBody>
            </p:sp>
            <p:sp>
              <p:nvSpPr>
                <p:cNvPr id="288" name="Freeform 1140"/>
                <p:cNvSpPr>
                  <a:spLocks/>
                </p:cNvSpPr>
                <p:nvPr/>
              </p:nvSpPr>
              <p:spPr bwMode="auto">
                <a:xfrm>
                  <a:off x="873" y="787"/>
                  <a:ext cx="40" cy="56"/>
                </a:xfrm>
                <a:custGeom>
                  <a:avLst/>
                  <a:gdLst/>
                  <a:ahLst/>
                  <a:cxnLst>
                    <a:cxn ang="0">
                      <a:pos x="5" y="0"/>
                    </a:cxn>
                    <a:cxn ang="0">
                      <a:pos x="0" y="19"/>
                    </a:cxn>
                    <a:cxn ang="0">
                      <a:pos x="5" y="52"/>
                    </a:cxn>
                    <a:cxn ang="0">
                      <a:pos x="19" y="56"/>
                    </a:cxn>
                    <a:cxn ang="0">
                      <a:pos x="36" y="52"/>
                    </a:cxn>
                    <a:cxn ang="0">
                      <a:pos x="40" y="27"/>
                    </a:cxn>
                    <a:cxn ang="0">
                      <a:pos x="36" y="21"/>
                    </a:cxn>
                    <a:cxn ang="0">
                      <a:pos x="27" y="11"/>
                    </a:cxn>
                    <a:cxn ang="0">
                      <a:pos x="18" y="13"/>
                    </a:cxn>
                    <a:cxn ang="0">
                      <a:pos x="5" y="0"/>
                    </a:cxn>
                  </a:cxnLst>
                  <a:rect l="0" t="0" r="r" b="b"/>
                  <a:pathLst>
                    <a:path w="40" h="56">
                      <a:moveTo>
                        <a:pt x="5" y="0"/>
                      </a:moveTo>
                      <a:lnTo>
                        <a:pt x="0" y="19"/>
                      </a:lnTo>
                      <a:lnTo>
                        <a:pt x="5" y="52"/>
                      </a:lnTo>
                      <a:lnTo>
                        <a:pt x="19" y="56"/>
                      </a:lnTo>
                      <a:lnTo>
                        <a:pt x="36" y="52"/>
                      </a:lnTo>
                      <a:lnTo>
                        <a:pt x="40" y="27"/>
                      </a:lnTo>
                      <a:lnTo>
                        <a:pt x="36" y="21"/>
                      </a:lnTo>
                      <a:lnTo>
                        <a:pt x="27" y="11"/>
                      </a:lnTo>
                      <a:lnTo>
                        <a:pt x="18" y="13"/>
                      </a:lnTo>
                      <a:lnTo>
                        <a:pt x="5" y="0"/>
                      </a:lnTo>
                      <a:close/>
                    </a:path>
                  </a:pathLst>
                </a:custGeom>
                <a:grpFill/>
                <a:ln w="9525" cap="rnd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s-MX" sz="1100">
                    <a:solidFill>
                      <a:srgbClr val="000066"/>
                    </a:solidFill>
                    <a:latin typeface="Trebuchet MS" pitchFamily="34" charset="0"/>
                  </a:endParaRPr>
                </a:p>
              </p:txBody>
            </p:sp>
          </p:grpSp>
          <p:grpSp>
            <p:nvGrpSpPr>
              <p:cNvPr id="8313" name="Group 1141"/>
              <p:cNvGrpSpPr>
                <a:grpSpLocks/>
              </p:cNvGrpSpPr>
              <p:nvPr/>
            </p:nvGrpSpPr>
            <p:grpSpPr bwMode="auto">
              <a:xfrm>
                <a:off x="892" y="900"/>
                <a:ext cx="37" cy="39"/>
                <a:chOff x="892" y="900"/>
                <a:chExt cx="37" cy="39"/>
              </a:xfrm>
              <a:grpFill/>
            </p:grpSpPr>
            <p:sp>
              <p:nvSpPr>
                <p:cNvPr id="285" name="Freeform 1142"/>
                <p:cNvSpPr>
                  <a:spLocks/>
                </p:cNvSpPr>
                <p:nvPr/>
              </p:nvSpPr>
              <p:spPr bwMode="auto">
                <a:xfrm>
                  <a:off x="892" y="900"/>
                  <a:ext cx="37" cy="39"/>
                </a:xfrm>
                <a:custGeom>
                  <a:avLst/>
                  <a:gdLst/>
                  <a:ahLst/>
                  <a:cxnLst>
                    <a:cxn ang="0">
                      <a:pos x="7" y="0"/>
                    </a:cxn>
                    <a:cxn ang="0">
                      <a:pos x="24" y="7"/>
                    </a:cxn>
                    <a:cxn ang="0">
                      <a:pos x="37" y="2"/>
                    </a:cxn>
                    <a:cxn ang="0">
                      <a:pos x="34" y="15"/>
                    </a:cxn>
                    <a:cxn ang="0">
                      <a:pos x="35" y="24"/>
                    </a:cxn>
                    <a:cxn ang="0">
                      <a:pos x="31" y="33"/>
                    </a:cxn>
                    <a:cxn ang="0">
                      <a:pos x="23" y="39"/>
                    </a:cxn>
                    <a:cxn ang="0">
                      <a:pos x="13" y="38"/>
                    </a:cxn>
                    <a:cxn ang="0">
                      <a:pos x="5" y="36"/>
                    </a:cxn>
                    <a:cxn ang="0">
                      <a:pos x="0" y="19"/>
                    </a:cxn>
                    <a:cxn ang="0">
                      <a:pos x="7" y="0"/>
                    </a:cxn>
                  </a:cxnLst>
                  <a:rect l="0" t="0" r="r" b="b"/>
                  <a:pathLst>
                    <a:path w="37" h="39">
                      <a:moveTo>
                        <a:pt x="7" y="0"/>
                      </a:moveTo>
                      <a:lnTo>
                        <a:pt x="24" y="7"/>
                      </a:lnTo>
                      <a:lnTo>
                        <a:pt x="37" y="2"/>
                      </a:lnTo>
                      <a:lnTo>
                        <a:pt x="34" y="15"/>
                      </a:lnTo>
                      <a:lnTo>
                        <a:pt x="35" y="24"/>
                      </a:lnTo>
                      <a:lnTo>
                        <a:pt x="31" y="33"/>
                      </a:lnTo>
                      <a:lnTo>
                        <a:pt x="23" y="39"/>
                      </a:lnTo>
                      <a:lnTo>
                        <a:pt x="13" y="38"/>
                      </a:lnTo>
                      <a:lnTo>
                        <a:pt x="5" y="36"/>
                      </a:lnTo>
                      <a:lnTo>
                        <a:pt x="0" y="19"/>
                      </a:lnTo>
                      <a:lnTo>
                        <a:pt x="7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s-MX" sz="1100">
                    <a:solidFill>
                      <a:srgbClr val="000066"/>
                    </a:solidFill>
                    <a:latin typeface="Trebuchet MS" pitchFamily="34" charset="0"/>
                  </a:endParaRPr>
                </a:p>
              </p:txBody>
            </p:sp>
            <p:sp>
              <p:nvSpPr>
                <p:cNvPr id="286" name="Freeform 1143"/>
                <p:cNvSpPr>
                  <a:spLocks/>
                </p:cNvSpPr>
                <p:nvPr/>
              </p:nvSpPr>
              <p:spPr bwMode="auto">
                <a:xfrm>
                  <a:off x="892" y="900"/>
                  <a:ext cx="37" cy="39"/>
                </a:xfrm>
                <a:custGeom>
                  <a:avLst/>
                  <a:gdLst/>
                  <a:ahLst/>
                  <a:cxnLst>
                    <a:cxn ang="0">
                      <a:pos x="7" y="0"/>
                    </a:cxn>
                    <a:cxn ang="0">
                      <a:pos x="24" y="7"/>
                    </a:cxn>
                    <a:cxn ang="0">
                      <a:pos x="37" y="2"/>
                    </a:cxn>
                    <a:cxn ang="0">
                      <a:pos x="34" y="15"/>
                    </a:cxn>
                    <a:cxn ang="0">
                      <a:pos x="35" y="24"/>
                    </a:cxn>
                    <a:cxn ang="0">
                      <a:pos x="31" y="33"/>
                    </a:cxn>
                    <a:cxn ang="0">
                      <a:pos x="23" y="39"/>
                    </a:cxn>
                    <a:cxn ang="0">
                      <a:pos x="13" y="38"/>
                    </a:cxn>
                    <a:cxn ang="0">
                      <a:pos x="5" y="36"/>
                    </a:cxn>
                    <a:cxn ang="0">
                      <a:pos x="0" y="19"/>
                    </a:cxn>
                    <a:cxn ang="0">
                      <a:pos x="7" y="0"/>
                    </a:cxn>
                  </a:cxnLst>
                  <a:rect l="0" t="0" r="r" b="b"/>
                  <a:pathLst>
                    <a:path w="37" h="39">
                      <a:moveTo>
                        <a:pt x="7" y="0"/>
                      </a:moveTo>
                      <a:lnTo>
                        <a:pt x="24" y="7"/>
                      </a:lnTo>
                      <a:lnTo>
                        <a:pt x="37" y="2"/>
                      </a:lnTo>
                      <a:lnTo>
                        <a:pt x="34" y="15"/>
                      </a:lnTo>
                      <a:lnTo>
                        <a:pt x="35" y="24"/>
                      </a:lnTo>
                      <a:lnTo>
                        <a:pt x="31" y="33"/>
                      </a:lnTo>
                      <a:lnTo>
                        <a:pt x="23" y="39"/>
                      </a:lnTo>
                      <a:lnTo>
                        <a:pt x="13" y="38"/>
                      </a:lnTo>
                      <a:lnTo>
                        <a:pt x="5" y="36"/>
                      </a:lnTo>
                      <a:lnTo>
                        <a:pt x="0" y="19"/>
                      </a:lnTo>
                      <a:lnTo>
                        <a:pt x="7" y="0"/>
                      </a:lnTo>
                      <a:close/>
                    </a:path>
                  </a:pathLst>
                </a:custGeom>
                <a:grpFill/>
                <a:ln w="9525" cap="rnd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s-MX" sz="1100">
                    <a:solidFill>
                      <a:srgbClr val="000066"/>
                    </a:solidFill>
                    <a:latin typeface="Trebuchet MS" pitchFamily="34" charset="0"/>
                  </a:endParaRPr>
                </a:p>
              </p:txBody>
            </p:sp>
          </p:grpSp>
          <p:grpSp>
            <p:nvGrpSpPr>
              <p:cNvPr id="8314" name="Group 1144"/>
              <p:cNvGrpSpPr>
                <a:grpSpLocks/>
              </p:cNvGrpSpPr>
              <p:nvPr/>
            </p:nvGrpSpPr>
            <p:grpSpPr bwMode="auto">
              <a:xfrm>
                <a:off x="838" y="897"/>
                <a:ext cx="49" cy="65"/>
                <a:chOff x="838" y="897"/>
                <a:chExt cx="49" cy="65"/>
              </a:xfrm>
              <a:grpFill/>
            </p:grpSpPr>
            <p:sp>
              <p:nvSpPr>
                <p:cNvPr id="283" name="Freeform 1145"/>
                <p:cNvSpPr>
                  <a:spLocks/>
                </p:cNvSpPr>
                <p:nvPr/>
              </p:nvSpPr>
              <p:spPr bwMode="auto">
                <a:xfrm>
                  <a:off x="838" y="897"/>
                  <a:ext cx="49" cy="65"/>
                </a:xfrm>
                <a:custGeom>
                  <a:avLst/>
                  <a:gdLst/>
                  <a:ahLst/>
                  <a:cxnLst>
                    <a:cxn ang="0">
                      <a:pos x="49" y="43"/>
                    </a:cxn>
                    <a:cxn ang="0">
                      <a:pos x="45" y="53"/>
                    </a:cxn>
                    <a:cxn ang="0">
                      <a:pos x="32" y="65"/>
                    </a:cxn>
                    <a:cxn ang="0">
                      <a:pos x="22" y="56"/>
                    </a:cxn>
                    <a:cxn ang="0">
                      <a:pos x="22" y="44"/>
                    </a:cxn>
                    <a:cxn ang="0">
                      <a:pos x="4" y="37"/>
                    </a:cxn>
                    <a:cxn ang="0">
                      <a:pos x="0" y="27"/>
                    </a:cxn>
                    <a:cxn ang="0">
                      <a:pos x="1" y="19"/>
                    </a:cxn>
                    <a:cxn ang="0">
                      <a:pos x="14" y="17"/>
                    </a:cxn>
                    <a:cxn ang="0">
                      <a:pos x="10" y="0"/>
                    </a:cxn>
                    <a:cxn ang="0">
                      <a:pos x="28" y="2"/>
                    </a:cxn>
                    <a:cxn ang="0">
                      <a:pos x="44" y="0"/>
                    </a:cxn>
                    <a:cxn ang="0">
                      <a:pos x="36" y="22"/>
                    </a:cxn>
                    <a:cxn ang="0">
                      <a:pos x="38" y="31"/>
                    </a:cxn>
                    <a:cxn ang="0">
                      <a:pos x="49" y="43"/>
                    </a:cxn>
                  </a:cxnLst>
                  <a:rect l="0" t="0" r="r" b="b"/>
                  <a:pathLst>
                    <a:path w="49" h="65">
                      <a:moveTo>
                        <a:pt x="49" y="43"/>
                      </a:moveTo>
                      <a:lnTo>
                        <a:pt x="45" y="53"/>
                      </a:lnTo>
                      <a:lnTo>
                        <a:pt x="32" y="65"/>
                      </a:lnTo>
                      <a:lnTo>
                        <a:pt x="22" y="56"/>
                      </a:lnTo>
                      <a:lnTo>
                        <a:pt x="22" y="44"/>
                      </a:lnTo>
                      <a:lnTo>
                        <a:pt x="4" y="37"/>
                      </a:lnTo>
                      <a:lnTo>
                        <a:pt x="0" y="27"/>
                      </a:lnTo>
                      <a:lnTo>
                        <a:pt x="1" y="19"/>
                      </a:lnTo>
                      <a:lnTo>
                        <a:pt x="14" y="17"/>
                      </a:lnTo>
                      <a:lnTo>
                        <a:pt x="10" y="0"/>
                      </a:lnTo>
                      <a:lnTo>
                        <a:pt x="28" y="2"/>
                      </a:lnTo>
                      <a:lnTo>
                        <a:pt x="44" y="0"/>
                      </a:lnTo>
                      <a:lnTo>
                        <a:pt x="36" y="22"/>
                      </a:lnTo>
                      <a:lnTo>
                        <a:pt x="38" y="31"/>
                      </a:lnTo>
                      <a:lnTo>
                        <a:pt x="49" y="43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s-MX" sz="1100">
                    <a:solidFill>
                      <a:srgbClr val="000066"/>
                    </a:solidFill>
                    <a:latin typeface="Trebuchet MS" pitchFamily="34" charset="0"/>
                  </a:endParaRPr>
                </a:p>
              </p:txBody>
            </p:sp>
            <p:sp>
              <p:nvSpPr>
                <p:cNvPr id="284" name="Freeform 1146"/>
                <p:cNvSpPr>
                  <a:spLocks/>
                </p:cNvSpPr>
                <p:nvPr/>
              </p:nvSpPr>
              <p:spPr bwMode="auto">
                <a:xfrm>
                  <a:off x="838" y="897"/>
                  <a:ext cx="49" cy="65"/>
                </a:xfrm>
                <a:custGeom>
                  <a:avLst/>
                  <a:gdLst/>
                  <a:ahLst/>
                  <a:cxnLst>
                    <a:cxn ang="0">
                      <a:pos x="49" y="43"/>
                    </a:cxn>
                    <a:cxn ang="0">
                      <a:pos x="45" y="53"/>
                    </a:cxn>
                    <a:cxn ang="0">
                      <a:pos x="32" y="65"/>
                    </a:cxn>
                    <a:cxn ang="0">
                      <a:pos x="22" y="56"/>
                    </a:cxn>
                    <a:cxn ang="0">
                      <a:pos x="22" y="44"/>
                    </a:cxn>
                    <a:cxn ang="0">
                      <a:pos x="4" y="37"/>
                    </a:cxn>
                    <a:cxn ang="0">
                      <a:pos x="0" y="27"/>
                    </a:cxn>
                    <a:cxn ang="0">
                      <a:pos x="1" y="19"/>
                    </a:cxn>
                    <a:cxn ang="0">
                      <a:pos x="14" y="17"/>
                    </a:cxn>
                    <a:cxn ang="0">
                      <a:pos x="10" y="0"/>
                    </a:cxn>
                    <a:cxn ang="0">
                      <a:pos x="28" y="2"/>
                    </a:cxn>
                    <a:cxn ang="0">
                      <a:pos x="44" y="0"/>
                    </a:cxn>
                    <a:cxn ang="0">
                      <a:pos x="36" y="22"/>
                    </a:cxn>
                    <a:cxn ang="0">
                      <a:pos x="38" y="31"/>
                    </a:cxn>
                    <a:cxn ang="0">
                      <a:pos x="49" y="43"/>
                    </a:cxn>
                  </a:cxnLst>
                  <a:rect l="0" t="0" r="r" b="b"/>
                  <a:pathLst>
                    <a:path w="49" h="65">
                      <a:moveTo>
                        <a:pt x="49" y="43"/>
                      </a:moveTo>
                      <a:lnTo>
                        <a:pt x="45" y="53"/>
                      </a:lnTo>
                      <a:lnTo>
                        <a:pt x="32" y="65"/>
                      </a:lnTo>
                      <a:lnTo>
                        <a:pt x="22" y="56"/>
                      </a:lnTo>
                      <a:lnTo>
                        <a:pt x="22" y="44"/>
                      </a:lnTo>
                      <a:lnTo>
                        <a:pt x="4" y="37"/>
                      </a:lnTo>
                      <a:lnTo>
                        <a:pt x="0" y="27"/>
                      </a:lnTo>
                      <a:lnTo>
                        <a:pt x="1" y="19"/>
                      </a:lnTo>
                      <a:lnTo>
                        <a:pt x="14" y="17"/>
                      </a:lnTo>
                      <a:lnTo>
                        <a:pt x="10" y="0"/>
                      </a:lnTo>
                      <a:lnTo>
                        <a:pt x="28" y="2"/>
                      </a:lnTo>
                      <a:lnTo>
                        <a:pt x="44" y="0"/>
                      </a:lnTo>
                      <a:lnTo>
                        <a:pt x="36" y="22"/>
                      </a:lnTo>
                      <a:lnTo>
                        <a:pt x="38" y="31"/>
                      </a:lnTo>
                      <a:lnTo>
                        <a:pt x="49" y="43"/>
                      </a:lnTo>
                      <a:close/>
                    </a:path>
                  </a:pathLst>
                </a:custGeom>
                <a:grpFill/>
                <a:ln w="9525" cap="rnd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s-MX" sz="1100">
                    <a:solidFill>
                      <a:srgbClr val="000066"/>
                    </a:solidFill>
                    <a:latin typeface="Trebuchet MS" pitchFamily="34" charset="0"/>
                  </a:endParaRPr>
                </a:p>
              </p:txBody>
            </p:sp>
          </p:grpSp>
          <p:grpSp>
            <p:nvGrpSpPr>
              <p:cNvPr id="8315" name="Group 1147"/>
              <p:cNvGrpSpPr>
                <a:grpSpLocks/>
              </p:cNvGrpSpPr>
              <p:nvPr/>
            </p:nvGrpSpPr>
            <p:grpSpPr bwMode="auto">
              <a:xfrm>
                <a:off x="807" y="853"/>
                <a:ext cx="33" cy="21"/>
                <a:chOff x="807" y="853"/>
                <a:chExt cx="33" cy="21"/>
              </a:xfrm>
              <a:grpFill/>
            </p:grpSpPr>
            <p:sp>
              <p:nvSpPr>
                <p:cNvPr id="281" name="Freeform 1148"/>
                <p:cNvSpPr>
                  <a:spLocks/>
                </p:cNvSpPr>
                <p:nvPr/>
              </p:nvSpPr>
              <p:spPr bwMode="auto">
                <a:xfrm>
                  <a:off x="807" y="853"/>
                  <a:ext cx="33" cy="21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12" y="8"/>
                    </a:cxn>
                    <a:cxn ang="0">
                      <a:pos x="11" y="0"/>
                    </a:cxn>
                    <a:cxn ang="0">
                      <a:pos x="24" y="6"/>
                    </a:cxn>
                    <a:cxn ang="0">
                      <a:pos x="33" y="18"/>
                    </a:cxn>
                    <a:cxn ang="0">
                      <a:pos x="22" y="21"/>
                    </a:cxn>
                    <a:cxn ang="0">
                      <a:pos x="7" y="21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3" h="21">
                      <a:moveTo>
                        <a:pt x="0" y="9"/>
                      </a:moveTo>
                      <a:lnTo>
                        <a:pt x="12" y="8"/>
                      </a:lnTo>
                      <a:lnTo>
                        <a:pt x="11" y="0"/>
                      </a:lnTo>
                      <a:lnTo>
                        <a:pt x="24" y="6"/>
                      </a:lnTo>
                      <a:lnTo>
                        <a:pt x="33" y="18"/>
                      </a:lnTo>
                      <a:lnTo>
                        <a:pt x="22" y="21"/>
                      </a:lnTo>
                      <a:lnTo>
                        <a:pt x="7" y="21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s-MX" sz="1100">
                    <a:solidFill>
                      <a:srgbClr val="000066"/>
                    </a:solidFill>
                    <a:latin typeface="Trebuchet MS" pitchFamily="34" charset="0"/>
                  </a:endParaRPr>
                </a:p>
              </p:txBody>
            </p:sp>
            <p:sp>
              <p:nvSpPr>
                <p:cNvPr id="282" name="Freeform 1149"/>
                <p:cNvSpPr>
                  <a:spLocks/>
                </p:cNvSpPr>
                <p:nvPr/>
              </p:nvSpPr>
              <p:spPr bwMode="auto">
                <a:xfrm>
                  <a:off x="807" y="853"/>
                  <a:ext cx="33" cy="21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12" y="8"/>
                    </a:cxn>
                    <a:cxn ang="0">
                      <a:pos x="11" y="0"/>
                    </a:cxn>
                    <a:cxn ang="0">
                      <a:pos x="24" y="6"/>
                    </a:cxn>
                    <a:cxn ang="0">
                      <a:pos x="33" y="18"/>
                    </a:cxn>
                    <a:cxn ang="0">
                      <a:pos x="22" y="21"/>
                    </a:cxn>
                    <a:cxn ang="0">
                      <a:pos x="7" y="21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3" h="21">
                      <a:moveTo>
                        <a:pt x="0" y="9"/>
                      </a:moveTo>
                      <a:lnTo>
                        <a:pt x="12" y="8"/>
                      </a:lnTo>
                      <a:lnTo>
                        <a:pt x="11" y="0"/>
                      </a:lnTo>
                      <a:lnTo>
                        <a:pt x="24" y="6"/>
                      </a:lnTo>
                      <a:lnTo>
                        <a:pt x="33" y="18"/>
                      </a:lnTo>
                      <a:lnTo>
                        <a:pt x="22" y="21"/>
                      </a:lnTo>
                      <a:lnTo>
                        <a:pt x="7" y="21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grpFill/>
                <a:ln w="9525" cap="rnd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s-MX" sz="1100">
                    <a:solidFill>
                      <a:srgbClr val="000066"/>
                    </a:solidFill>
                    <a:latin typeface="Trebuchet MS" pitchFamily="34" charset="0"/>
                  </a:endParaRPr>
                </a:p>
              </p:txBody>
            </p:sp>
          </p:grpSp>
          <p:grpSp>
            <p:nvGrpSpPr>
              <p:cNvPr id="8316" name="Group 1150"/>
              <p:cNvGrpSpPr>
                <a:grpSpLocks/>
              </p:cNvGrpSpPr>
              <p:nvPr/>
            </p:nvGrpSpPr>
            <p:grpSpPr bwMode="auto">
              <a:xfrm>
                <a:off x="658" y="848"/>
                <a:ext cx="99" cy="82"/>
                <a:chOff x="658" y="848"/>
                <a:chExt cx="99" cy="82"/>
              </a:xfrm>
              <a:grpFill/>
            </p:grpSpPr>
            <p:sp>
              <p:nvSpPr>
                <p:cNvPr id="279" name="Freeform 1151"/>
                <p:cNvSpPr>
                  <a:spLocks/>
                </p:cNvSpPr>
                <p:nvPr/>
              </p:nvSpPr>
              <p:spPr bwMode="auto">
                <a:xfrm>
                  <a:off x="658" y="848"/>
                  <a:ext cx="99" cy="82"/>
                </a:xfrm>
                <a:custGeom>
                  <a:avLst/>
                  <a:gdLst/>
                  <a:ahLst/>
                  <a:cxnLst>
                    <a:cxn ang="0">
                      <a:pos x="84" y="41"/>
                    </a:cxn>
                    <a:cxn ang="0">
                      <a:pos x="66" y="38"/>
                    </a:cxn>
                    <a:cxn ang="0">
                      <a:pos x="52" y="46"/>
                    </a:cxn>
                    <a:cxn ang="0">
                      <a:pos x="40" y="61"/>
                    </a:cxn>
                    <a:cxn ang="0">
                      <a:pos x="35" y="74"/>
                    </a:cxn>
                    <a:cxn ang="0">
                      <a:pos x="20" y="82"/>
                    </a:cxn>
                    <a:cxn ang="0">
                      <a:pos x="5" y="81"/>
                    </a:cxn>
                    <a:cxn ang="0">
                      <a:pos x="0" y="66"/>
                    </a:cxn>
                    <a:cxn ang="0">
                      <a:pos x="8" y="50"/>
                    </a:cxn>
                    <a:cxn ang="0">
                      <a:pos x="16" y="32"/>
                    </a:cxn>
                    <a:cxn ang="0">
                      <a:pos x="28" y="11"/>
                    </a:cxn>
                    <a:cxn ang="0">
                      <a:pos x="38" y="8"/>
                    </a:cxn>
                    <a:cxn ang="0">
                      <a:pos x="55" y="0"/>
                    </a:cxn>
                    <a:cxn ang="0">
                      <a:pos x="73" y="2"/>
                    </a:cxn>
                    <a:cxn ang="0">
                      <a:pos x="85" y="10"/>
                    </a:cxn>
                    <a:cxn ang="0">
                      <a:pos x="97" y="22"/>
                    </a:cxn>
                    <a:cxn ang="0">
                      <a:pos x="99" y="33"/>
                    </a:cxn>
                    <a:cxn ang="0">
                      <a:pos x="84" y="41"/>
                    </a:cxn>
                  </a:cxnLst>
                  <a:rect l="0" t="0" r="r" b="b"/>
                  <a:pathLst>
                    <a:path w="99" h="82">
                      <a:moveTo>
                        <a:pt x="84" y="41"/>
                      </a:moveTo>
                      <a:lnTo>
                        <a:pt x="66" y="38"/>
                      </a:lnTo>
                      <a:lnTo>
                        <a:pt x="52" y="46"/>
                      </a:lnTo>
                      <a:lnTo>
                        <a:pt x="40" y="61"/>
                      </a:lnTo>
                      <a:lnTo>
                        <a:pt x="35" y="74"/>
                      </a:lnTo>
                      <a:lnTo>
                        <a:pt x="20" y="82"/>
                      </a:lnTo>
                      <a:lnTo>
                        <a:pt x="5" y="81"/>
                      </a:lnTo>
                      <a:lnTo>
                        <a:pt x="0" y="66"/>
                      </a:lnTo>
                      <a:lnTo>
                        <a:pt x="8" y="50"/>
                      </a:lnTo>
                      <a:lnTo>
                        <a:pt x="16" y="32"/>
                      </a:lnTo>
                      <a:lnTo>
                        <a:pt x="28" y="11"/>
                      </a:lnTo>
                      <a:lnTo>
                        <a:pt x="38" y="8"/>
                      </a:lnTo>
                      <a:lnTo>
                        <a:pt x="55" y="0"/>
                      </a:lnTo>
                      <a:lnTo>
                        <a:pt x="73" y="2"/>
                      </a:lnTo>
                      <a:lnTo>
                        <a:pt x="85" y="10"/>
                      </a:lnTo>
                      <a:lnTo>
                        <a:pt x="97" y="22"/>
                      </a:lnTo>
                      <a:lnTo>
                        <a:pt x="99" y="33"/>
                      </a:lnTo>
                      <a:lnTo>
                        <a:pt x="84" y="41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s-MX" sz="1100">
                    <a:solidFill>
                      <a:srgbClr val="000066"/>
                    </a:solidFill>
                    <a:latin typeface="Trebuchet MS" pitchFamily="34" charset="0"/>
                  </a:endParaRPr>
                </a:p>
              </p:txBody>
            </p:sp>
            <p:sp>
              <p:nvSpPr>
                <p:cNvPr id="280" name="Freeform 1152"/>
                <p:cNvSpPr>
                  <a:spLocks/>
                </p:cNvSpPr>
                <p:nvPr/>
              </p:nvSpPr>
              <p:spPr bwMode="auto">
                <a:xfrm>
                  <a:off x="658" y="848"/>
                  <a:ext cx="99" cy="82"/>
                </a:xfrm>
                <a:custGeom>
                  <a:avLst/>
                  <a:gdLst/>
                  <a:ahLst/>
                  <a:cxnLst>
                    <a:cxn ang="0">
                      <a:pos x="84" y="41"/>
                    </a:cxn>
                    <a:cxn ang="0">
                      <a:pos x="66" y="38"/>
                    </a:cxn>
                    <a:cxn ang="0">
                      <a:pos x="52" y="46"/>
                    </a:cxn>
                    <a:cxn ang="0">
                      <a:pos x="40" y="61"/>
                    </a:cxn>
                    <a:cxn ang="0">
                      <a:pos x="35" y="74"/>
                    </a:cxn>
                    <a:cxn ang="0">
                      <a:pos x="20" y="82"/>
                    </a:cxn>
                    <a:cxn ang="0">
                      <a:pos x="5" y="81"/>
                    </a:cxn>
                    <a:cxn ang="0">
                      <a:pos x="0" y="66"/>
                    </a:cxn>
                    <a:cxn ang="0">
                      <a:pos x="8" y="50"/>
                    </a:cxn>
                    <a:cxn ang="0">
                      <a:pos x="16" y="32"/>
                    </a:cxn>
                    <a:cxn ang="0">
                      <a:pos x="28" y="11"/>
                    </a:cxn>
                    <a:cxn ang="0">
                      <a:pos x="38" y="8"/>
                    </a:cxn>
                    <a:cxn ang="0">
                      <a:pos x="55" y="0"/>
                    </a:cxn>
                    <a:cxn ang="0">
                      <a:pos x="73" y="2"/>
                    </a:cxn>
                    <a:cxn ang="0">
                      <a:pos x="85" y="10"/>
                    </a:cxn>
                    <a:cxn ang="0">
                      <a:pos x="97" y="22"/>
                    </a:cxn>
                    <a:cxn ang="0">
                      <a:pos x="99" y="33"/>
                    </a:cxn>
                    <a:cxn ang="0">
                      <a:pos x="84" y="41"/>
                    </a:cxn>
                  </a:cxnLst>
                  <a:rect l="0" t="0" r="r" b="b"/>
                  <a:pathLst>
                    <a:path w="99" h="82">
                      <a:moveTo>
                        <a:pt x="84" y="41"/>
                      </a:moveTo>
                      <a:lnTo>
                        <a:pt x="66" y="38"/>
                      </a:lnTo>
                      <a:lnTo>
                        <a:pt x="52" y="46"/>
                      </a:lnTo>
                      <a:lnTo>
                        <a:pt x="40" y="61"/>
                      </a:lnTo>
                      <a:lnTo>
                        <a:pt x="35" y="74"/>
                      </a:lnTo>
                      <a:lnTo>
                        <a:pt x="20" y="82"/>
                      </a:lnTo>
                      <a:lnTo>
                        <a:pt x="5" y="81"/>
                      </a:lnTo>
                      <a:lnTo>
                        <a:pt x="0" y="66"/>
                      </a:lnTo>
                      <a:lnTo>
                        <a:pt x="8" y="50"/>
                      </a:lnTo>
                      <a:lnTo>
                        <a:pt x="16" y="32"/>
                      </a:lnTo>
                      <a:lnTo>
                        <a:pt x="28" y="11"/>
                      </a:lnTo>
                      <a:lnTo>
                        <a:pt x="38" y="8"/>
                      </a:lnTo>
                      <a:lnTo>
                        <a:pt x="55" y="0"/>
                      </a:lnTo>
                      <a:lnTo>
                        <a:pt x="73" y="2"/>
                      </a:lnTo>
                      <a:lnTo>
                        <a:pt x="85" y="10"/>
                      </a:lnTo>
                      <a:lnTo>
                        <a:pt x="97" y="22"/>
                      </a:lnTo>
                      <a:lnTo>
                        <a:pt x="99" y="33"/>
                      </a:lnTo>
                      <a:lnTo>
                        <a:pt x="84" y="41"/>
                      </a:lnTo>
                      <a:close/>
                    </a:path>
                  </a:pathLst>
                </a:custGeom>
                <a:grpFill/>
                <a:ln w="9525" cap="rnd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s-MX" sz="1100">
                    <a:solidFill>
                      <a:srgbClr val="000066"/>
                    </a:solidFill>
                    <a:latin typeface="Trebuchet MS" pitchFamily="34" charset="0"/>
                  </a:endParaRPr>
                </a:p>
              </p:txBody>
            </p:sp>
          </p:grpSp>
          <p:grpSp>
            <p:nvGrpSpPr>
              <p:cNvPr id="8317" name="Group 1153"/>
              <p:cNvGrpSpPr>
                <a:grpSpLocks/>
              </p:cNvGrpSpPr>
              <p:nvPr/>
            </p:nvGrpSpPr>
            <p:grpSpPr bwMode="auto">
              <a:xfrm>
                <a:off x="740" y="796"/>
                <a:ext cx="98" cy="57"/>
                <a:chOff x="740" y="796"/>
                <a:chExt cx="98" cy="57"/>
              </a:xfrm>
              <a:grpFill/>
            </p:grpSpPr>
            <p:sp>
              <p:nvSpPr>
                <p:cNvPr id="277" name="Freeform 1154"/>
                <p:cNvSpPr>
                  <a:spLocks/>
                </p:cNvSpPr>
                <p:nvPr/>
              </p:nvSpPr>
              <p:spPr bwMode="auto">
                <a:xfrm>
                  <a:off x="740" y="796"/>
                  <a:ext cx="98" cy="57"/>
                </a:xfrm>
                <a:custGeom>
                  <a:avLst/>
                  <a:gdLst/>
                  <a:ahLst/>
                  <a:cxnLst>
                    <a:cxn ang="0">
                      <a:pos x="41" y="57"/>
                    </a:cxn>
                    <a:cxn ang="0">
                      <a:pos x="54" y="49"/>
                    </a:cxn>
                    <a:cxn ang="0">
                      <a:pos x="65" y="44"/>
                    </a:cxn>
                    <a:cxn ang="0">
                      <a:pos x="82" y="44"/>
                    </a:cxn>
                    <a:cxn ang="0">
                      <a:pos x="87" y="44"/>
                    </a:cxn>
                    <a:cxn ang="0">
                      <a:pos x="93" y="44"/>
                    </a:cxn>
                    <a:cxn ang="0">
                      <a:pos x="98" y="35"/>
                    </a:cxn>
                    <a:cxn ang="0">
                      <a:pos x="88" y="31"/>
                    </a:cxn>
                    <a:cxn ang="0">
                      <a:pos x="80" y="27"/>
                    </a:cxn>
                    <a:cxn ang="0">
                      <a:pos x="77" y="18"/>
                    </a:cxn>
                    <a:cxn ang="0">
                      <a:pos x="78" y="6"/>
                    </a:cxn>
                    <a:cxn ang="0">
                      <a:pos x="59" y="0"/>
                    </a:cxn>
                    <a:cxn ang="0">
                      <a:pos x="44" y="4"/>
                    </a:cxn>
                    <a:cxn ang="0">
                      <a:pos x="48" y="13"/>
                    </a:cxn>
                    <a:cxn ang="0">
                      <a:pos x="59" y="24"/>
                    </a:cxn>
                    <a:cxn ang="0">
                      <a:pos x="60" y="31"/>
                    </a:cxn>
                    <a:cxn ang="0">
                      <a:pos x="42" y="32"/>
                    </a:cxn>
                    <a:cxn ang="0">
                      <a:pos x="37" y="27"/>
                    </a:cxn>
                    <a:cxn ang="0">
                      <a:pos x="31" y="13"/>
                    </a:cxn>
                    <a:cxn ang="0">
                      <a:pos x="10" y="20"/>
                    </a:cxn>
                    <a:cxn ang="0">
                      <a:pos x="3" y="29"/>
                    </a:cxn>
                    <a:cxn ang="0">
                      <a:pos x="0" y="38"/>
                    </a:cxn>
                    <a:cxn ang="0">
                      <a:pos x="19" y="38"/>
                    </a:cxn>
                    <a:cxn ang="0">
                      <a:pos x="20" y="44"/>
                    </a:cxn>
                    <a:cxn ang="0">
                      <a:pos x="32" y="44"/>
                    </a:cxn>
                    <a:cxn ang="0">
                      <a:pos x="29" y="56"/>
                    </a:cxn>
                    <a:cxn ang="0">
                      <a:pos x="41" y="57"/>
                    </a:cxn>
                  </a:cxnLst>
                  <a:rect l="0" t="0" r="r" b="b"/>
                  <a:pathLst>
                    <a:path w="98" h="57">
                      <a:moveTo>
                        <a:pt x="41" y="57"/>
                      </a:moveTo>
                      <a:lnTo>
                        <a:pt x="54" y="49"/>
                      </a:lnTo>
                      <a:lnTo>
                        <a:pt x="65" y="44"/>
                      </a:lnTo>
                      <a:lnTo>
                        <a:pt x="82" y="44"/>
                      </a:lnTo>
                      <a:lnTo>
                        <a:pt x="87" y="44"/>
                      </a:lnTo>
                      <a:lnTo>
                        <a:pt x="93" y="44"/>
                      </a:lnTo>
                      <a:lnTo>
                        <a:pt x="98" y="35"/>
                      </a:lnTo>
                      <a:lnTo>
                        <a:pt x="88" y="31"/>
                      </a:lnTo>
                      <a:lnTo>
                        <a:pt x="80" y="27"/>
                      </a:lnTo>
                      <a:lnTo>
                        <a:pt x="77" y="18"/>
                      </a:lnTo>
                      <a:lnTo>
                        <a:pt x="78" y="6"/>
                      </a:lnTo>
                      <a:lnTo>
                        <a:pt x="59" y="0"/>
                      </a:lnTo>
                      <a:lnTo>
                        <a:pt x="44" y="4"/>
                      </a:lnTo>
                      <a:lnTo>
                        <a:pt x="48" y="13"/>
                      </a:lnTo>
                      <a:lnTo>
                        <a:pt x="59" y="24"/>
                      </a:lnTo>
                      <a:lnTo>
                        <a:pt x="60" y="31"/>
                      </a:lnTo>
                      <a:lnTo>
                        <a:pt x="42" y="32"/>
                      </a:lnTo>
                      <a:lnTo>
                        <a:pt x="37" y="27"/>
                      </a:lnTo>
                      <a:lnTo>
                        <a:pt x="31" y="13"/>
                      </a:lnTo>
                      <a:lnTo>
                        <a:pt x="10" y="20"/>
                      </a:lnTo>
                      <a:lnTo>
                        <a:pt x="3" y="29"/>
                      </a:lnTo>
                      <a:lnTo>
                        <a:pt x="0" y="38"/>
                      </a:lnTo>
                      <a:lnTo>
                        <a:pt x="19" y="38"/>
                      </a:lnTo>
                      <a:lnTo>
                        <a:pt x="20" y="44"/>
                      </a:lnTo>
                      <a:lnTo>
                        <a:pt x="32" y="44"/>
                      </a:lnTo>
                      <a:lnTo>
                        <a:pt x="29" y="56"/>
                      </a:lnTo>
                      <a:lnTo>
                        <a:pt x="41" y="5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s-MX" sz="1100">
                    <a:solidFill>
                      <a:srgbClr val="000066"/>
                    </a:solidFill>
                    <a:latin typeface="Trebuchet MS" pitchFamily="34" charset="0"/>
                  </a:endParaRPr>
                </a:p>
              </p:txBody>
            </p:sp>
            <p:sp>
              <p:nvSpPr>
                <p:cNvPr id="278" name="Freeform 1155"/>
                <p:cNvSpPr>
                  <a:spLocks/>
                </p:cNvSpPr>
                <p:nvPr/>
              </p:nvSpPr>
              <p:spPr bwMode="auto">
                <a:xfrm>
                  <a:off x="740" y="796"/>
                  <a:ext cx="98" cy="57"/>
                </a:xfrm>
                <a:custGeom>
                  <a:avLst/>
                  <a:gdLst/>
                  <a:ahLst/>
                  <a:cxnLst>
                    <a:cxn ang="0">
                      <a:pos x="41" y="57"/>
                    </a:cxn>
                    <a:cxn ang="0">
                      <a:pos x="54" y="49"/>
                    </a:cxn>
                    <a:cxn ang="0">
                      <a:pos x="65" y="44"/>
                    </a:cxn>
                    <a:cxn ang="0">
                      <a:pos x="82" y="44"/>
                    </a:cxn>
                    <a:cxn ang="0">
                      <a:pos x="87" y="44"/>
                    </a:cxn>
                    <a:cxn ang="0">
                      <a:pos x="93" y="44"/>
                    </a:cxn>
                    <a:cxn ang="0">
                      <a:pos x="98" y="35"/>
                    </a:cxn>
                    <a:cxn ang="0">
                      <a:pos x="88" y="31"/>
                    </a:cxn>
                    <a:cxn ang="0">
                      <a:pos x="80" y="27"/>
                    </a:cxn>
                    <a:cxn ang="0">
                      <a:pos x="77" y="18"/>
                    </a:cxn>
                    <a:cxn ang="0">
                      <a:pos x="78" y="6"/>
                    </a:cxn>
                    <a:cxn ang="0">
                      <a:pos x="59" y="0"/>
                    </a:cxn>
                    <a:cxn ang="0">
                      <a:pos x="44" y="4"/>
                    </a:cxn>
                    <a:cxn ang="0">
                      <a:pos x="48" y="13"/>
                    </a:cxn>
                    <a:cxn ang="0">
                      <a:pos x="59" y="24"/>
                    </a:cxn>
                    <a:cxn ang="0">
                      <a:pos x="60" y="31"/>
                    </a:cxn>
                    <a:cxn ang="0">
                      <a:pos x="42" y="32"/>
                    </a:cxn>
                    <a:cxn ang="0">
                      <a:pos x="37" y="27"/>
                    </a:cxn>
                    <a:cxn ang="0">
                      <a:pos x="31" y="13"/>
                    </a:cxn>
                    <a:cxn ang="0">
                      <a:pos x="10" y="20"/>
                    </a:cxn>
                    <a:cxn ang="0">
                      <a:pos x="3" y="29"/>
                    </a:cxn>
                    <a:cxn ang="0">
                      <a:pos x="0" y="38"/>
                    </a:cxn>
                    <a:cxn ang="0">
                      <a:pos x="19" y="38"/>
                    </a:cxn>
                    <a:cxn ang="0">
                      <a:pos x="20" y="44"/>
                    </a:cxn>
                    <a:cxn ang="0">
                      <a:pos x="32" y="44"/>
                    </a:cxn>
                    <a:cxn ang="0">
                      <a:pos x="29" y="56"/>
                    </a:cxn>
                    <a:cxn ang="0">
                      <a:pos x="41" y="57"/>
                    </a:cxn>
                  </a:cxnLst>
                  <a:rect l="0" t="0" r="r" b="b"/>
                  <a:pathLst>
                    <a:path w="98" h="57">
                      <a:moveTo>
                        <a:pt x="41" y="57"/>
                      </a:moveTo>
                      <a:lnTo>
                        <a:pt x="54" y="49"/>
                      </a:lnTo>
                      <a:lnTo>
                        <a:pt x="65" y="44"/>
                      </a:lnTo>
                      <a:lnTo>
                        <a:pt x="82" y="44"/>
                      </a:lnTo>
                      <a:lnTo>
                        <a:pt x="87" y="44"/>
                      </a:lnTo>
                      <a:lnTo>
                        <a:pt x="93" y="44"/>
                      </a:lnTo>
                      <a:lnTo>
                        <a:pt x="98" y="35"/>
                      </a:lnTo>
                      <a:lnTo>
                        <a:pt x="88" y="31"/>
                      </a:lnTo>
                      <a:lnTo>
                        <a:pt x="80" y="27"/>
                      </a:lnTo>
                      <a:lnTo>
                        <a:pt x="77" y="18"/>
                      </a:lnTo>
                      <a:lnTo>
                        <a:pt x="78" y="6"/>
                      </a:lnTo>
                      <a:lnTo>
                        <a:pt x="59" y="0"/>
                      </a:lnTo>
                      <a:lnTo>
                        <a:pt x="44" y="4"/>
                      </a:lnTo>
                      <a:lnTo>
                        <a:pt x="48" y="13"/>
                      </a:lnTo>
                      <a:lnTo>
                        <a:pt x="59" y="24"/>
                      </a:lnTo>
                      <a:lnTo>
                        <a:pt x="60" y="31"/>
                      </a:lnTo>
                      <a:lnTo>
                        <a:pt x="42" y="32"/>
                      </a:lnTo>
                      <a:lnTo>
                        <a:pt x="37" y="27"/>
                      </a:lnTo>
                      <a:lnTo>
                        <a:pt x="31" y="13"/>
                      </a:lnTo>
                      <a:lnTo>
                        <a:pt x="10" y="20"/>
                      </a:lnTo>
                      <a:lnTo>
                        <a:pt x="3" y="29"/>
                      </a:lnTo>
                      <a:lnTo>
                        <a:pt x="0" y="38"/>
                      </a:lnTo>
                      <a:lnTo>
                        <a:pt x="19" y="38"/>
                      </a:lnTo>
                      <a:lnTo>
                        <a:pt x="20" y="44"/>
                      </a:lnTo>
                      <a:lnTo>
                        <a:pt x="32" y="44"/>
                      </a:lnTo>
                      <a:lnTo>
                        <a:pt x="29" y="56"/>
                      </a:lnTo>
                      <a:lnTo>
                        <a:pt x="41" y="57"/>
                      </a:lnTo>
                      <a:close/>
                    </a:path>
                  </a:pathLst>
                </a:custGeom>
                <a:grpFill/>
                <a:ln w="9525" cap="rnd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s-MX" sz="1100">
                    <a:solidFill>
                      <a:srgbClr val="000066"/>
                    </a:solidFill>
                    <a:latin typeface="Trebuchet MS" pitchFamily="34" charset="0"/>
                  </a:endParaRPr>
                </a:p>
              </p:txBody>
            </p:sp>
          </p:grpSp>
          <p:grpSp>
            <p:nvGrpSpPr>
              <p:cNvPr id="8318" name="Group 1156"/>
              <p:cNvGrpSpPr>
                <a:grpSpLocks/>
              </p:cNvGrpSpPr>
              <p:nvPr/>
            </p:nvGrpSpPr>
            <p:grpSpPr bwMode="auto">
              <a:xfrm>
                <a:off x="711" y="782"/>
                <a:ext cx="38" cy="38"/>
                <a:chOff x="711" y="782"/>
                <a:chExt cx="38" cy="38"/>
              </a:xfrm>
              <a:grpFill/>
            </p:grpSpPr>
            <p:sp>
              <p:nvSpPr>
                <p:cNvPr id="275" name="Freeform 1157"/>
                <p:cNvSpPr>
                  <a:spLocks/>
                </p:cNvSpPr>
                <p:nvPr/>
              </p:nvSpPr>
              <p:spPr bwMode="auto">
                <a:xfrm>
                  <a:off x="711" y="782"/>
                  <a:ext cx="38" cy="38"/>
                </a:xfrm>
                <a:custGeom>
                  <a:avLst/>
                  <a:gdLst/>
                  <a:ahLst/>
                  <a:cxnLst>
                    <a:cxn ang="0">
                      <a:pos x="36" y="0"/>
                    </a:cxn>
                    <a:cxn ang="0">
                      <a:pos x="10" y="11"/>
                    </a:cxn>
                    <a:cxn ang="0">
                      <a:pos x="2" y="19"/>
                    </a:cxn>
                    <a:cxn ang="0">
                      <a:pos x="0" y="31"/>
                    </a:cxn>
                    <a:cxn ang="0">
                      <a:pos x="12" y="38"/>
                    </a:cxn>
                    <a:cxn ang="0">
                      <a:pos x="18" y="36"/>
                    </a:cxn>
                    <a:cxn ang="0">
                      <a:pos x="15" y="26"/>
                    </a:cxn>
                    <a:cxn ang="0">
                      <a:pos x="15" y="19"/>
                    </a:cxn>
                    <a:cxn ang="0">
                      <a:pos x="24" y="13"/>
                    </a:cxn>
                    <a:cxn ang="0">
                      <a:pos x="38" y="7"/>
                    </a:cxn>
                    <a:cxn ang="0">
                      <a:pos x="36" y="0"/>
                    </a:cxn>
                  </a:cxnLst>
                  <a:rect l="0" t="0" r="r" b="b"/>
                  <a:pathLst>
                    <a:path w="38" h="38">
                      <a:moveTo>
                        <a:pt x="36" y="0"/>
                      </a:moveTo>
                      <a:lnTo>
                        <a:pt x="10" y="11"/>
                      </a:lnTo>
                      <a:lnTo>
                        <a:pt x="2" y="19"/>
                      </a:lnTo>
                      <a:lnTo>
                        <a:pt x="0" y="31"/>
                      </a:lnTo>
                      <a:lnTo>
                        <a:pt x="12" y="38"/>
                      </a:lnTo>
                      <a:lnTo>
                        <a:pt x="18" y="36"/>
                      </a:lnTo>
                      <a:lnTo>
                        <a:pt x="15" y="26"/>
                      </a:lnTo>
                      <a:lnTo>
                        <a:pt x="15" y="19"/>
                      </a:lnTo>
                      <a:lnTo>
                        <a:pt x="24" y="13"/>
                      </a:lnTo>
                      <a:lnTo>
                        <a:pt x="38" y="7"/>
                      </a:lnTo>
                      <a:lnTo>
                        <a:pt x="36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s-MX" sz="1100">
                    <a:solidFill>
                      <a:srgbClr val="000066"/>
                    </a:solidFill>
                    <a:latin typeface="Trebuchet MS" pitchFamily="34" charset="0"/>
                  </a:endParaRPr>
                </a:p>
              </p:txBody>
            </p:sp>
            <p:sp>
              <p:nvSpPr>
                <p:cNvPr id="276" name="Freeform 1158"/>
                <p:cNvSpPr>
                  <a:spLocks/>
                </p:cNvSpPr>
                <p:nvPr/>
              </p:nvSpPr>
              <p:spPr bwMode="auto">
                <a:xfrm>
                  <a:off x="711" y="782"/>
                  <a:ext cx="38" cy="38"/>
                </a:xfrm>
                <a:custGeom>
                  <a:avLst/>
                  <a:gdLst/>
                  <a:ahLst/>
                  <a:cxnLst>
                    <a:cxn ang="0">
                      <a:pos x="36" y="0"/>
                    </a:cxn>
                    <a:cxn ang="0">
                      <a:pos x="10" y="11"/>
                    </a:cxn>
                    <a:cxn ang="0">
                      <a:pos x="2" y="19"/>
                    </a:cxn>
                    <a:cxn ang="0">
                      <a:pos x="0" y="31"/>
                    </a:cxn>
                    <a:cxn ang="0">
                      <a:pos x="12" y="38"/>
                    </a:cxn>
                    <a:cxn ang="0">
                      <a:pos x="18" y="36"/>
                    </a:cxn>
                    <a:cxn ang="0">
                      <a:pos x="15" y="26"/>
                    </a:cxn>
                    <a:cxn ang="0">
                      <a:pos x="15" y="19"/>
                    </a:cxn>
                    <a:cxn ang="0">
                      <a:pos x="24" y="13"/>
                    </a:cxn>
                    <a:cxn ang="0">
                      <a:pos x="38" y="7"/>
                    </a:cxn>
                    <a:cxn ang="0">
                      <a:pos x="36" y="0"/>
                    </a:cxn>
                  </a:cxnLst>
                  <a:rect l="0" t="0" r="r" b="b"/>
                  <a:pathLst>
                    <a:path w="38" h="38">
                      <a:moveTo>
                        <a:pt x="36" y="0"/>
                      </a:moveTo>
                      <a:lnTo>
                        <a:pt x="10" y="11"/>
                      </a:lnTo>
                      <a:lnTo>
                        <a:pt x="2" y="19"/>
                      </a:lnTo>
                      <a:lnTo>
                        <a:pt x="0" y="31"/>
                      </a:lnTo>
                      <a:lnTo>
                        <a:pt x="12" y="38"/>
                      </a:lnTo>
                      <a:lnTo>
                        <a:pt x="18" y="36"/>
                      </a:lnTo>
                      <a:lnTo>
                        <a:pt x="15" y="26"/>
                      </a:lnTo>
                      <a:lnTo>
                        <a:pt x="15" y="19"/>
                      </a:lnTo>
                      <a:lnTo>
                        <a:pt x="24" y="13"/>
                      </a:lnTo>
                      <a:lnTo>
                        <a:pt x="38" y="7"/>
                      </a:lnTo>
                      <a:lnTo>
                        <a:pt x="36" y="0"/>
                      </a:lnTo>
                      <a:close/>
                    </a:path>
                  </a:pathLst>
                </a:custGeom>
                <a:grpFill/>
                <a:ln w="9525" cap="rnd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s-MX" sz="1100">
                    <a:solidFill>
                      <a:srgbClr val="000066"/>
                    </a:solidFill>
                    <a:latin typeface="Trebuchet MS" pitchFamily="34" charset="0"/>
                  </a:endParaRPr>
                </a:p>
              </p:txBody>
            </p:sp>
          </p:grpSp>
          <p:grpSp>
            <p:nvGrpSpPr>
              <p:cNvPr id="8319" name="Group 1159"/>
              <p:cNvGrpSpPr>
                <a:grpSpLocks/>
              </p:cNvGrpSpPr>
              <p:nvPr/>
            </p:nvGrpSpPr>
            <p:grpSpPr bwMode="auto">
              <a:xfrm>
                <a:off x="1124" y="1205"/>
                <a:ext cx="12" cy="18"/>
                <a:chOff x="1124" y="1205"/>
                <a:chExt cx="12" cy="18"/>
              </a:xfrm>
              <a:grpFill/>
            </p:grpSpPr>
            <p:sp>
              <p:nvSpPr>
                <p:cNvPr id="273" name="Freeform 1160"/>
                <p:cNvSpPr>
                  <a:spLocks/>
                </p:cNvSpPr>
                <p:nvPr/>
              </p:nvSpPr>
              <p:spPr bwMode="auto">
                <a:xfrm>
                  <a:off x="1124" y="1205"/>
                  <a:ext cx="12" cy="18"/>
                </a:xfrm>
                <a:custGeom>
                  <a:avLst/>
                  <a:gdLst/>
                  <a:ahLst/>
                  <a:cxnLst>
                    <a:cxn ang="0">
                      <a:pos x="12" y="5"/>
                    </a:cxn>
                    <a:cxn ang="0">
                      <a:pos x="9" y="3"/>
                    </a:cxn>
                    <a:cxn ang="0">
                      <a:pos x="5" y="1"/>
                    </a:cxn>
                    <a:cxn ang="0">
                      <a:pos x="1" y="0"/>
                    </a:cxn>
                    <a:cxn ang="0">
                      <a:pos x="0" y="0"/>
                    </a:cxn>
                    <a:cxn ang="0">
                      <a:pos x="0" y="6"/>
                    </a:cxn>
                    <a:cxn ang="0">
                      <a:pos x="1" y="13"/>
                    </a:cxn>
                    <a:cxn ang="0">
                      <a:pos x="5" y="18"/>
                    </a:cxn>
                    <a:cxn ang="0">
                      <a:pos x="9" y="18"/>
                    </a:cxn>
                    <a:cxn ang="0">
                      <a:pos x="12" y="13"/>
                    </a:cxn>
                    <a:cxn ang="0">
                      <a:pos x="12" y="9"/>
                    </a:cxn>
                    <a:cxn ang="0">
                      <a:pos x="12" y="5"/>
                    </a:cxn>
                  </a:cxnLst>
                  <a:rect l="0" t="0" r="r" b="b"/>
                  <a:pathLst>
                    <a:path w="12" h="18">
                      <a:moveTo>
                        <a:pt x="12" y="5"/>
                      </a:moveTo>
                      <a:lnTo>
                        <a:pt x="9" y="3"/>
                      </a:lnTo>
                      <a:lnTo>
                        <a:pt x="5" y="1"/>
                      </a:lnTo>
                      <a:lnTo>
                        <a:pt x="1" y="0"/>
                      </a:lnTo>
                      <a:lnTo>
                        <a:pt x="0" y="0"/>
                      </a:lnTo>
                      <a:lnTo>
                        <a:pt x="0" y="6"/>
                      </a:lnTo>
                      <a:lnTo>
                        <a:pt x="1" y="13"/>
                      </a:lnTo>
                      <a:lnTo>
                        <a:pt x="5" y="18"/>
                      </a:lnTo>
                      <a:lnTo>
                        <a:pt x="9" y="18"/>
                      </a:lnTo>
                      <a:lnTo>
                        <a:pt x="12" y="13"/>
                      </a:lnTo>
                      <a:lnTo>
                        <a:pt x="12" y="9"/>
                      </a:lnTo>
                      <a:lnTo>
                        <a:pt x="12" y="5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s-MX" sz="1100">
                    <a:solidFill>
                      <a:srgbClr val="000066"/>
                    </a:solidFill>
                    <a:latin typeface="Trebuchet MS" pitchFamily="34" charset="0"/>
                  </a:endParaRPr>
                </a:p>
              </p:txBody>
            </p:sp>
            <p:sp>
              <p:nvSpPr>
                <p:cNvPr id="274" name="Freeform 1161"/>
                <p:cNvSpPr>
                  <a:spLocks/>
                </p:cNvSpPr>
                <p:nvPr/>
              </p:nvSpPr>
              <p:spPr bwMode="auto">
                <a:xfrm>
                  <a:off x="1124" y="1205"/>
                  <a:ext cx="12" cy="18"/>
                </a:xfrm>
                <a:custGeom>
                  <a:avLst/>
                  <a:gdLst/>
                  <a:ahLst/>
                  <a:cxnLst>
                    <a:cxn ang="0">
                      <a:pos x="12" y="5"/>
                    </a:cxn>
                    <a:cxn ang="0">
                      <a:pos x="9" y="3"/>
                    </a:cxn>
                    <a:cxn ang="0">
                      <a:pos x="5" y="1"/>
                    </a:cxn>
                    <a:cxn ang="0">
                      <a:pos x="1" y="0"/>
                    </a:cxn>
                    <a:cxn ang="0">
                      <a:pos x="0" y="0"/>
                    </a:cxn>
                    <a:cxn ang="0">
                      <a:pos x="0" y="6"/>
                    </a:cxn>
                    <a:cxn ang="0">
                      <a:pos x="1" y="13"/>
                    </a:cxn>
                    <a:cxn ang="0">
                      <a:pos x="5" y="18"/>
                    </a:cxn>
                    <a:cxn ang="0">
                      <a:pos x="9" y="18"/>
                    </a:cxn>
                    <a:cxn ang="0">
                      <a:pos x="12" y="13"/>
                    </a:cxn>
                    <a:cxn ang="0">
                      <a:pos x="12" y="9"/>
                    </a:cxn>
                    <a:cxn ang="0">
                      <a:pos x="12" y="5"/>
                    </a:cxn>
                  </a:cxnLst>
                  <a:rect l="0" t="0" r="r" b="b"/>
                  <a:pathLst>
                    <a:path w="12" h="18">
                      <a:moveTo>
                        <a:pt x="12" y="5"/>
                      </a:moveTo>
                      <a:lnTo>
                        <a:pt x="9" y="3"/>
                      </a:lnTo>
                      <a:lnTo>
                        <a:pt x="5" y="1"/>
                      </a:lnTo>
                      <a:lnTo>
                        <a:pt x="1" y="0"/>
                      </a:lnTo>
                      <a:lnTo>
                        <a:pt x="0" y="0"/>
                      </a:lnTo>
                      <a:lnTo>
                        <a:pt x="0" y="6"/>
                      </a:lnTo>
                      <a:lnTo>
                        <a:pt x="1" y="13"/>
                      </a:lnTo>
                      <a:lnTo>
                        <a:pt x="5" y="18"/>
                      </a:lnTo>
                      <a:lnTo>
                        <a:pt x="9" y="18"/>
                      </a:lnTo>
                      <a:lnTo>
                        <a:pt x="12" y="13"/>
                      </a:lnTo>
                      <a:lnTo>
                        <a:pt x="12" y="9"/>
                      </a:lnTo>
                      <a:lnTo>
                        <a:pt x="12" y="5"/>
                      </a:lnTo>
                      <a:close/>
                    </a:path>
                  </a:pathLst>
                </a:custGeom>
                <a:grpFill/>
                <a:ln w="9525" cap="rnd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s-MX" sz="1100">
                    <a:solidFill>
                      <a:srgbClr val="000066"/>
                    </a:solidFill>
                    <a:latin typeface="Trebuchet MS" pitchFamily="34" charset="0"/>
                  </a:endParaRPr>
                </a:p>
              </p:txBody>
            </p:sp>
          </p:grpSp>
        </p:grpSp>
      </p:grpSp>
      <p:grpSp>
        <p:nvGrpSpPr>
          <p:cNvPr id="192" name="Group 1162"/>
          <p:cNvGrpSpPr>
            <a:grpSpLocks/>
          </p:cNvGrpSpPr>
          <p:nvPr/>
        </p:nvGrpSpPr>
        <p:grpSpPr bwMode="auto">
          <a:xfrm>
            <a:off x="4084647" y="1020744"/>
            <a:ext cx="44450" cy="20638"/>
            <a:chOff x="842" y="877"/>
            <a:chExt cx="28" cy="13"/>
          </a:xfrm>
          <a:solidFill>
            <a:srgbClr val="0066FF"/>
          </a:solidFill>
        </p:grpSpPr>
        <p:sp>
          <p:nvSpPr>
            <p:cNvPr id="306" name="Freeform 1163"/>
            <p:cNvSpPr>
              <a:spLocks/>
            </p:cNvSpPr>
            <p:nvPr/>
          </p:nvSpPr>
          <p:spPr bwMode="auto">
            <a:xfrm>
              <a:off x="842" y="877"/>
              <a:ext cx="28" cy="13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28" y="8"/>
                </a:cxn>
                <a:cxn ang="0">
                  <a:pos x="23" y="13"/>
                </a:cxn>
                <a:cxn ang="0">
                  <a:pos x="0" y="12"/>
                </a:cxn>
                <a:cxn ang="0">
                  <a:pos x="14" y="0"/>
                </a:cxn>
              </a:cxnLst>
              <a:rect l="0" t="0" r="r" b="b"/>
              <a:pathLst>
                <a:path w="28" h="13">
                  <a:moveTo>
                    <a:pt x="14" y="0"/>
                  </a:moveTo>
                  <a:lnTo>
                    <a:pt x="28" y="8"/>
                  </a:lnTo>
                  <a:lnTo>
                    <a:pt x="23" y="13"/>
                  </a:lnTo>
                  <a:lnTo>
                    <a:pt x="0" y="12"/>
                  </a:lnTo>
                  <a:lnTo>
                    <a:pt x="14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  <p:sp>
          <p:nvSpPr>
            <p:cNvPr id="307" name="Freeform 1164"/>
            <p:cNvSpPr>
              <a:spLocks/>
            </p:cNvSpPr>
            <p:nvPr/>
          </p:nvSpPr>
          <p:spPr bwMode="auto">
            <a:xfrm>
              <a:off x="842" y="877"/>
              <a:ext cx="28" cy="13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28" y="8"/>
                </a:cxn>
                <a:cxn ang="0">
                  <a:pos x="23" y="13"/>
                </a:cxn>
                <a:cxn ang="0">
                  <a:pos x="0" y="12"/>
                </a:cxn>
                <a:cxn ang="0">
                  <a:pos x="14" y="0"/>
                </a:cxn>
              </a:cxnLst>
              <a:rect l="0" t="0" r="r" b="b"/>
              <a:pathLst>
                <a:path w="28" h="13">
                  <a:moveTo>
                    <a:pt x="14" y="0"/>
                  </a:moveTo>
                  <a:lnTo>
                    <a:pt x="28" y="8"/>
                  </a:lnTo>
                  <a:lnTo>
                    <a:pt x="23" y="13"/>
                  </a:lnTo>
                  <a:lnTo>
                    <a:pt x="0" y="12"/>
                  </a:lnTo>
                  <a:lnTo>
                    <a:pt x="14" y="0"/>
                  </a:lnTo>
                  <a:close/>
                </a:path>
              </a:pathLst>
            </a:custGeom>
            <a:grpFill/>
            <a:ln w="9525" cap="rnd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</p:grpSp>
      <p:grpSp>
        <p:nvGrpSpPr>
          <p:cNvPr id="195" name="Group 1165"/>
          <p:cNvGrpSpPr>
            <a:grpSpLocks/>
          </p:cNvGrpSpPr>
          <p:nvPr/>
        </p:nvGrpSpPr>
        <p:grpSpPr bwMode="auto">
          <a:xfrm>
            <a:off x="4121161" y="990584"/>
            <a:ext cx="173037" cy="60325"/>
            <a:chOff x="865" y="858"/>
            <a:chExt cx="109" cy="38"/>
          </a:xfrm>
          <a:solidFill>
            <a:srgbClr val="0066FF"/>
          </a:solidFill>
        </p:grpSpPr>
        <p:sp>
          <p:nvSpPr>
            <p:cNvPr id="309" name="Freeform 1166"/>
            <p:cNvSpPr>
              <a:spLocks/>
            </p:cNvSpPr>
            <p:nvPr/>
          </p:nvSpPr>
          <p:spPr bwMode="auto">
            <a:xfrm>
              <a:off x="865" y="858"/>
              <a:ext cx="109" cy="38"/>
            </a:xfrm>
            <a:custGeom>
              <a:avLst/>
              <a:gdLst/>
              <a:ahLst/>
              <a:cxnLst>
                <a:cxn ang="0">
                  <a:pos x="109" y="5"/>
                </a:cxn>
                <a:cxn ang="0">
                  <a:pos x="91" y="1"/>
                </a:cxn>
                <a:cxn ang="0">
                  <a:pos x="64" y="13"/>
                </a:cxn>
                <a:cxn ang="0">
                  <a:pos x="36" y="14"/>
                </a:cxn>
                <a:cxn ang="0">
                  <a:pos x="20" y="11"/>
                </a:cxn>
                <a:cxn ang="0">
                  <a:pos x="12" y="0"/>
                </a:cxn>
                <a:cxn ang="0">
                  <a:pos x="6" y="1"/>
                </a:cxn>
                <a:cxn ang="0">
                  <a:pos x="0" y="5"/>
                </a:cxn>
                <a:cxn ang="0">
                  <a:pos x="2" y="12"/>
                </a:cxn>
                <a:cxn ang="0">
                  <a:pos x="16" y="22"/>
                </a:cxn>
                <a:cxn ang="0">
                  <a:pos x="33" y="34"/>
                </a:cxn>
                <a:cxn ang="0">
                  <a:pos x="56" y="38"/>
                </a:cxn>
                <a:cxn ang="0">
                  <a:pos x="75" y="31"/>
                </a:cxn>
                <a:cxn ang="0">
                  <a:pos x="102" y="17"/>
                </a:cxn>
                <a:cxn ang="0">
                  <a:pos x="109" y="5"/>
                </a:cxn>
              </a:cxnLst>
              <a:rect l="0" t="0" r="r" b="b"/>
              <a:pathLst>
                <a:path w="109" h="38">
                  <a:moveTo>
                    <a:pt x="109" y="5"/>
                  </a:moveTo>
                  <a:lnTo>
                    <a:pt x="91" y="1"/>
                  </a:lnTo>
                  <a:lnTo>
                    <a:pt x="64" y="13"/>
                  </a:lnTo>
                  <a:lnTo>
                    <a:pt x="36" y="14"/>
                  </a:lnTo>
                  <a:lnTo>
                    <a:pt x="20" y="11"/>
                  </a:lnTo>
                  <a:lnTo>
                    <a:pt x="12" y="0"/>
                  </a:lnTo>
                  <a:lnTo>
                    <a:pt x="6" y="1"/>
                  </a:lnTo>
                  <a:lnTo>
                    <a:pt x="0" y="5"/>
                  </a:lnTo>
                  <a:lnTo>
                    <a:pt x="2" y="12"/>
                  </a:lnTo>
                  <a:lnTo>
                    <a:pt x="16" y="22"/>
                  </a:lnTo>
                  <a:lnTo>
                    <a:pt x="33" y="34"/>
                  </a:lnTo>
                  <a:lnTo>
                    <a:pt x="56" y="38"/>
                  </a:lnTo>
                  <a:lnTo>
                    <a:pt x="75" y="31"/>
                  </a:lnTo>
                  <a:lnTo>
                    <a:pt x="102" y="17"/>
                  </a:lnTo>
                  <a:lnTo>
                    <a:pt x="109" y="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  <p:sp>
          <p:nvSpPr>
            <p:cNvPr id="310" name="Freeform 1167"/>
            <p:cNvSpPr>
              <a:spLocks/>
            </p:cNvSpPr>
            <p:nvPr/>
          </p:nvSpPr>
          <p:spPr bwMode="auto">
            <a:xfrm>
              <a:off x="865" y="858"/>
              <a:ext cx="109" cy="38"/>
            </a:xfrm>
            <a:custGeom>
              <a:avLst/>
              <a:gdLst/>
              <a:ahLst/>
              <a:cxnLst>
                <a:cxn ang="0">
                  <a:pos x="109" y="5"/>
                </a:cxn>
                <a:cxn ang="0">
                  <a:pos x="91" y="1"/>
                </a:cxn>
                <a:cxn ang="0">
                  <a:pos x="64" y="13"/>
                </a:cxn>
                <a:cxn ang="0">
                  <a:pos x="36" y="14"/>
                </a:cxn>
                <a:cxn ang="0">
                  <a:pos x="20" y="11"/>
                </a:cxn>
                <a:cxn ang="0">
                  <a:pos x="12" y="0"/>
                </a:cxn>
                <a:cxn ang="0">
                  <a:pos x="6" y="1"/>
                </a:cxn>
                <a:cxn ang="0">
                  <a:pos x="0" y="5"/>
                </a:cxn>
                <a:cxn ang="0">
                  <a:pos x="2" y="12"/>
                </a:cxn>
                <a:cxn ang="0">
                  <a:pos x="16" y="22"/>
                </a:cxn>
                <a:cxn ang="0">
                  <a:pos x="33" y="34"/>
                </a:cxn>
                <a:cxn ang="0">
                  <a:pos x="56" y="38"/>
                </a:cxn>
                <a:cxn ang="0">
                  <a:pos x="75" y="31"/>
                </a:cxn>
                <a:cxn ang="0">
                  <a:pos x="102" y="17"/>
                </a:cxn>
                <a:cxn ang="0">
                  <a:pos x="109" y="5"/>
                </a:cxn>
              </a:cxnLst>
              <a:rect l="0" t="0" r="r" b="b"/>
              <a:pathLst>
                <a:path w="109" h="38">
                  <a:moveTo>
                    <a:pt x="109" y="5"/>
                  </a:moveTo>
                  <a:lnTo>
                    <a:pt x="91" y="1"/>
                  </a:lnTo>
                  <a:lnTo>
                    <a:pt x="64" y="13"/>
                  </a:lnTo>
                  <a:lnTo>
                    <a:pt x="36" y="14"/>
                  </a:lnTo>
                  <a:lnTo>
                    <a:pt x="20" y="11"/>
                  </a:lnTo>
                  <a:lnTo>
                    <a:pt x="12" y="0"/>
                  </a:lnTo>
                  <a:lnTo>
                    <a:pt x="6" y="1"/>
                  </a:lnTo>
                  <a:lnTo>
                    <a:pt x="0" y="5"/>
                  </a:lnTo>
                  <a:lnTo>
                    <a:pt x="2" y="12"/>
                  </a:lnTo>
                  <a:lnTo>
                    <a:pt x="16" y="22"/>
                  </a:lnTo>
                  <a:lnTo>
                    <a:pt x="33" y="34"/>
                  </a:lnTo>
                  <a:lnTo>
                    <a:pt x="56" y="38"/>
                  </a:lnTo>
                  <a:lnTo>
                    <a:pt x="75" y="31"/>
                  </a:lnTo>
                  <a:lnTo>
                    <a:pt x="102" y="17"/>
                  </a:lnTo>
                  <a:lnTo>
                    <a:pt x="109" y="5"/>
                  </a:lnTo>
                  <a:close/>
                </a:path>
              </a:pathLst>
            </a:custGeom>
            <a:grpFill/>
            <a:ln w="9525" cap="rnd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</p:grpSp>
      <p:grpSp>
        <p:nvGrpSpPr>
          <p:cNvPr id="196" name="Group 1168"/>
          <p:cNvGrpSpPr>
            <a:grpSpLocks/>
          </p:cNvGrpSpPr>
          <p:nvPr/>
        </p:nvGrpSpPr>
        <p:grpSpPr bwMode="auto">
          <a:xfrm>
            <a:off x="3409960" y="785794"/>
            <a:ext cx="1766887" cy="1193800"/>
            <a:chOff x="417" y="729"/>
            <a:chExt cx="1113" cy="752"/>
          </a:xfrm>
          <a:solidFill>
            <a:srgbClr val="0066FF"/>
          </a:solidFill>
        </p:grpSpPr>
        <p:grpSp>
          <p:nvGrpSpPr>
            <p:cNvPr id="197" name="Group 1169"/>
            <p:cNvGrpSpPr>
              <a:grpSpLocks/>
            </p:cNvGrpSpPr>
            <p:nvPr/>
          </p:nvGrpSpPr>
          <p:grpSpPr bwMode="auto">
            <a:xfrm>
              <a:off x="417" y="919"/>
              <a:ext cx="1043" cy="562"/>
              <a:chOff x="417" y="919"/>
              <a:chExt cx="1043" cy="562"/>
            </a:xfrm>
            <a:grpFill/>
          </p:grpSpPr>
          <p:sp>
            <p:nvSpPr>
              <p:cNvPr id="355" name="Freeform 1170"/>
              <p:cNvSpPr>
                <a:spLocks/>
              </p:cNvSpPr>
              <p:nvPr/>
            </p:nvSpPr>
            <p:spPr bwMode="auto">
              <a:xfrm>
                <a:off x="417" y="919"/>
                <a:ext cx="1043" cy="562"/>
              </a:xfrm>
              <a:custGeom>
                <a:avLst/>
                <a:gdLst/>
                <a:ahLst/>
                <a:cxnLst>
                  <a:cxn ang="0">
                    <a:pos x="26" y="146"/>
                  </a:cxn>
                  <a:cxn ang="0">
                    <a:pos x="45" y="209"/>
                  </a:cxn>
                  <a:cxn ang="0">
                    <a:pos x="53" y="318"/>
                  </a:cxn>
                  <a:cxn ang="0">
                    <a:pos x="58" y="369"/>
                  </a:cxn>
                  <a:cxn ang="0">
                    <a:pos x="292" y="444"/>
                  </a:cxn>
                  <a:cxn ang="0">
                    <a:pos x="577" y="468"/>
                  </a:cxn>
                  <a:cxn ang="0">
                    <a:pos x="638" y="447"/>
                  </a:cxn>
                  <a:cxn ang="0">
                    <a:pos x="682" y="462"/>
                  </a:cxn>
                  <a:cxn ang="0">
                    <a:pos x="700" y="493"/>
                  </a:cxn>
                  <a:cxn ang="0">
                    <a:pos x="744" y="486"/>
                  </a:cxn>
                  <a:cxn ang="0">
                    <a:pos x="769" y="519"/>
                  </a:cxn>
                  <a:cxn ang="0">
                    <a:pos x="737" y="517"/>
                  </a:cxn>
                  <a:cxn ang="0">
                    <a:pos x="729" y="544"/>
                  </a:cxn>
                  <a:cxn ang="0">
                    <a:pos x="810" y="511"/>
                  </a:cxn>
                  <a:cxn ang="0">
                    <a:pos x="848" y="483"/>
                  </a:cxn>
                  <a:cxn ang="0">
                    <a:pos x="909" y="448"/>
                  </a:cxn>
                  <a:cxn ang="0">
                    <a:pos x="938" y="413"/>
                  </a:cxn>
                  <a:cxn ang="0">
                    <a:pos x="983" y="438"/>
                  </a:cxn>
                  <a:cxn ang="0">
                    <a:pos x="1015" y="442"/>
                  </a:cxn>
                  <a:cxn ang="0">
                    <a:pos x="1011" y="411"/>
                  </a:cxn>
                  <a:cxn ang="0">
                    <a:pos x="976" y="397"/>
                  </a:cxn>
                  <a:cxn ang="0">
                    <a:pos x="954" y="391"/>
                  </a:cxn>
                  <a:cxn ang="0">
                    <a:pos x="983" y="358"/>
                  </a:cxn>
                  <a:cxn ang="0">
                    <a:pos x="926" y="373"/>
                  </a:cxn>
                  <a:cxn ang="0">
                    <a:pos x="955" y="331"/>
                  </a:cxn>
                  <a:cxn ang="0">
                    <a:pos x="1003" y="311"/>
                  </a:cxn>
                  <a:cxn ang="0">
                    <a:pos x="1027" y="268"/>
                  </a:cxn>
                  <a:cxn ang="0">
                    <a:pos x="999" y="256"/>
                  </a:cxn>
                  <a:cxn ang="0">
                    <a:pos x="942" y="226"/>
                  </a:cxn>
                  <a:cxn ang="0">
                    <a:pos x="907" y="208"/>
                  </a:cxn>
                  <a:cxn ang="0">
                    <a:pos x="846" y="185"/>
                  </a:cxn>
                  <a:cxn ang="0">
                    <a:pos x="829" y="183"/>
                  </a:cxn>
                  <a:cxn ang="0">
                    <a:pos x="806" y="203"/>
                  </a:cxn>
                  <a:cxn ang="0">
                    <a:pos x="778" y="180"/>
                  </a:cxn>
                  <a:cxn ang="0">
                    <a:pos x="744" y="155"/>
                  </a:cxn>
                  <a:cxn ang="0">
                    <a:pos x="680" y="166"/>
                  </a:cxn>
                  <a:cxn ang="0">
                    <a:pos x="704" y="191"/>
                  </a:cxn>
                  <a:cxn ang="0">
                    <a:pos x="703" y="231"/>
                  </a:cxn>
                  <a:cxn ang="0">
                    <a:pos x="741" y="268"/>
                  </a:cxn>
                  <a:cxn ang="0">
                    <a:pos x="729" y="318"/>
                  </a:cxn>
                  <a:cxn ang="0">
                    <a:pos x="749" y="355"/>
                  </a:cxn>
                  <a:cxn ang="0">
                    <a:pos x="719" y="383"/>
                  </a:cxn>
                  <a:cxn ang="0">
                    <a:pos x="673" y="343"/>
                  </a:cxn>
                  <a:cxn ang="0">
                    <a:pos x="619" y="316"/>
                  </a:cxn>
                  <a:cxn ang="0">
                    <a:pos x="533" y="291"/>
                  </a:cxn>
                  <a:cxn ang="0">
                    <a:pos x="508" y="270"/>
                  </a:cxn>
                  <a:cxn ang="0">
                    <a:pos x="500" y="220"/>
                  </a:cxn>
                  <a:cxn ang="0">
                    <a:pos x="553" y="152"/>
                  </a:cxn>
                  <a:cxn ang="0">
                    <a:pos x="553" y="130"/>
                  </a:cxn>
                  <a:cxn ang="0">
                    <a:pos x="590" y="105"/>
                  </a:cxn>
                  <a:cxn ang="0">
                    <a:pos x="585" y="61"/>
                  </a:cxn>
                  <a:cxn ang="0">
                    <a:pos x="558" y="68"/>
                  </a:cxn>
                  <a:cxn ang="0">
                    <a:pos x="543" y="72"/>
                  </a:cxn>
                  <a:cxn ang="0">
                    <a:pos x="520" y="86"/>
                  </a:cxn>
                  <a:cxn ang="0">
                    <a:pos x="490" y="29"/>
                  </a:cxn>
                  <a:cxn ang="0">
                    <a:pos x="479" y="51"/>
                  </a:cxn>
                  <a:cxn ang="0">
                    <a:pos x="487" y="97"/>
                  </a:cxn>
                  <a:cxn ang="0">
                    <a:pos x="438" y="105"/>
                  </a:cxn>
                  <a:cxn ang="0">
                    <a:pos x="381" y="105"/>
                  </a:cxn>
                  <a:cxn ang="0">
                    <a:pos x="344" y="97"/>
                  </a:cxn>
                  <a:cxn ang="0">
                    <a:pos x="315" y="76"/>
                  </a:cxn>
                  <a:cxn ang="0">
                    <a:pos x="258" y="61"/>
                  </a:cxn>
                  <a:cxn ang="0">
                    <a:pos x="201" y="35"/>
                  </a:cxn>
                </a:cxnLst>
                <a:rect l="0" t="0" r="r" b="b"/>
                <a:pathLst>
                  <a:path w="1043" h="562">
                    <a:moveTo>
                      <a:pt x="123" y="0"/>
                    </a:moveTo>
                    <a:lnTo>
                      <a:pt x="0" y="139"/>
                    </a:lnTo>
                    <a:lnTo>
                      <a:pt x="26" y="146"/>
                    </a:lnTo>
                    <a:lnTo>
                      <a:pt x="12" y="163"/>
                    </a:lnTo>
                    <a:lnTo>
                      <a:pt x="37" y="166"/>
                    </a:lnTo>
                    <a:lnTo>
                      <a:pt x="45" y="209"/>
                    </a:lnTo>
                    <a:lnTo>
                      <a:pt x="62" y="260"/>
                    </a:lnTo>
                    <a:lnTo>
                      <a:pt x="45" y="296"/>
                    </a:lnTo>
                    <a:lnTo>
                      <a:pt x="53" y="318"/>
                    </a:lnTo>
                    <a:lnTo>
                      <a:pt x="41" y="344"/>
                    </a:lnTo>
                    <a:lnTo>
                      <a:pt x="58" y="351"/>
                    </a:lnTo>
                    <a:lnTo>
                      <a:pt x="58" y="369"/>
                    </a:lnTo>
                    <a:lnTo>
                      <a:pt x="95" y="376"/>
                    </a:lnTo>
                    <a:lnTo>
                      <a:pt x="115" y="420"/>
                    </a:lnTo>
                    <a:lnTo>
                      <a:pt x="292" y="444"/>
                    </a:lnTo>
                    <a:lnTo>
                      <a:pt x="521" y="454"/>
                    </a:lnTo>
                    <a:lnTo>
                      <a:pt x="566" y="469"/>
                    </a:lnTo>
                    <a:lnTo>
                      <a:pt x="577" y="468"/>
                    </a:lnTo>
                    <a:lnTo>
                      <a:pt x="596" y="460"/>
                    </a:lnTo>
                    <a:lnTo>
                      <a:pt x="613" y="452"/>
                    </a:lnTo>
                    <a:lnTo>
                      <a:pt x="638" y="447"/>
                    </a:lnTo>
                    <a:lnTo>
                      <a:pt x="653" y="459"/>
                    </a:lnTo>
                    <a:lnTo>
                      <a:pt x="667" y="457"/>
                    </a:lnTo>
                    <a:lnTo>
                      <a:pt x="682" y="462"/>
                    </a:lnTo>
                    <a:lnTo>
                      <a:pt x="681" y="479"/>
                    </a:lnTo>
                    <a:lnTo>
                      <a:pt x="686" y="488"/>
                    </a:lnTo>
                    <a:lnTo>
                      <a:pt x="700" y="493"/>
                    </a:lnTo>
                    <a:lnTo>
                      <a:pt x="712" y="491"/>
                    </a:lnTo>
                    <a:lnTo>
                      <a:pt x="728" y="482"/>
                    </a:lnTo>
                    <a:lnTo>
                      <a:pt x="744" y="486"/>
                    </a:lnTo>
                    <a:lnTo>
                      <a:pt x="760" y="494"/>
                    </a:lnTo>
                    <a:lnTo>
                      <a:pt x="770" y="502"/>
                    </a:lnTo>
                    <a:lnTo>
                      <a:pt x="769" y="519"/>
                    </a:lnTo>
                    <a:lnTo>
                      <a:pt x="756" y="514"/>
                    </a:lnTo>
                    <a:lnTo>
                      <a:pt x="742" y="505"/>
                    </a:lnTo>
                    <a:lnTo>
                      <a:pt x="737" y="517"/>
                    </a:lnTo>
                    <a:lnTo>
                      <a:pt x="739" y="528"/>
                    </a:lnTo>
                    <a:lnTo>
                      <a:pt x="735" y="537"/>
                    </a:lnTo>
                    <a:lnTo>
                      <a:pt x="729" y="544"/>
                    </a:lnTo>
                    <a:lnTo>
                      <a:pt x="729" y="562"/>
                    </a:lnTo>
                    <a:lnTo>
                      <a:pt x="790" y="529"/>
                    </a:lnTo>
                    <a:lnTo>
                      <a:pt x="810" y="511"/>
                    </a:lnTo>
                    <a:lnTo>
                      <a:pt x="831" y="504"/>
                    </a:lnTo>
                    <a:lnTo>
                      <a:pt x="833" y="489"/>
                    </a:lnTo>
                    <a:lnTo>
                      <a:pt x="848" y="483"/>
                    </a:lnTo>
                    <a:lnTo>
                      <a:pt x="865" y="485"/>
                    </a:lnTo>
                    <a:lnTo>
                      <a:pt x="897" y="468"/>
                    </a:lnTo>
                    <a:lnTo>
                      <a:pt x="909" y="448"/>
                    </a:lnTo>
                    <a:lnTo>
                      <a:pt x="909" y="420"/>
                    </a:lnTo>
                    <a:lnTo>
                      <a:pt x="919" y="408"/>
                    </a:lnTo>
                    <a:lnTo>
                      <a:pt x="938" y="413"/>
                    </a:lnTo>
                    <a:lnTo>
                      <a:pt x="944" y="430"/>
                    </a:lnTo>
                    <a:lnTo>
                      <a:pt x="966" y="450"/>
                    </a:lnTo>
                    <a:lnTo>
                      <a:pt x="983" y="438"/>
                    </a:lnTo>
                    <a:lnTo>
                      <a:pt x="991" y="424"/>
                    </a:lnTo>
                    <a:lnTo>
                      <a:pt x="987" y="479"/>
                    </a:lnTo>
                    <a:lnTo>
                      <a:pt x="1015" y="442"/>
                    </a:lnTo>
                    <a:lnTo>
                      <a:pt x="1043" y="405"/>
                    </a:lnTo>
                    <a:lnTo>
                      <a:pt x="1032" y="402"/>
                    </a:lnTo>
                    <a:lnTo>
                      <a:pt x="1011" y="411"/>
                    </a:lnTo>
                    <a:lnTo>
                      <a:pt x="987" y="413"/>
                    </a:lnTo>
                    <a:lnTo>
                      <a:pt x="985" y="402"/>
                    </a:lnTo>
                    <a:lnTo>
                      <a:pt x="976" y="397"/>
                    </a:lnTo>
                    <a:lnTo>
                      <a:pt x="979" y="383"/>
                    </a:lnTo>
                    <a:lnTo>
                      <a:pt x="966" y="390"/>
                    </a:lnTo>
                    <a:lnTo>
                      <a:pt x="954" y="391"/>
                    </a:lnTo>
                    <a:lnTo>
                      <a:pt x="966" y="380"/>
                    </a:lnTo>
                    <a:lnTo>
                      <a:pt x="973" y="370"/>
                    </a:lnTo>
                    <a:lnTo>
                      <a:pt x="983" y="358"/>
                    </a:lnTo>
                    <a:lnTo>
                      <a:pt x="964" y="354"/>
                    </a:lnTo>
                    <a:lnTo>
                      <a:pt x="946" y="361"/>
                    </a:lnTo>
                    <a:lnTo>
                      <a:pt x="926" y="373"/>
                    </a:lnTo>
                    <a:lnTo>
                      <a:pt x="897" y="405"/>
                    </a:lnTo>
                    <a:lnTo>
                      <a:pt x="933" y="340"/>
                    </a:lnTo>
                    <a:lnTo>
                      <a:pt x="955" y="331"/>
                    </a:lnTo>
                    <a:lnTo>
                      <a:pt x="979" y="329"/>
                    </a:lnTo>
                    <a:lnTo>
                      <a:pt x="989" y="317"/>
                    </a:lnTo>
                    <a:lnTo>
                      <a:pt x="1003" y="311"/>
                    </a:lnTo>
                    <a:lnTo>
                      <a:pt x="1015" y="289"/>
                    </a:lnTo>
                    <a:lnTo>
                      <a:pt x="1026" y="275"/>
                    </a:lnTo>
                    <a:lnTo>
                      <a:pt x="1027" y="268"/>
                    </a:lnTo>
                    <a:lnTo>
                      <a:pt x="1019" y="249"/>
                    </a:lnTo>
                    <a:lnTo>
                      <a:pt x="1007" y="238"/>
                    </a:lnTo>
                    <a:lnTo>
                      <a:pt x="999" y="256"/>
                    </a:lnTo>
                    <a:lnTo>
                      <a:pt x="979" y="228"/>
                    </a:lnTo>
                    <a:lnTo>
                      <a:pt x="957" y="232"/>
                    </a:lnTo>
                    <a:lnTo>
                      <a:pt x="942" y="226"/>
                    </a:lnTo>
                    <a:lnTo>
                      <a:pt x="921" y="231"/>
                    </a:lnTo>
                    <a:lnTo>
                      <a:pt x="915" y="215"/>
                    </a:lnTo>
                    <a:lnTo>
                      <a:pt x="907" y="208"/>
                    </a:lnTo>
                    <a:lnTo>
                      <a:pt x="893" y="203"/>
                    </a:lnTo>
                    <a:lnTo>
                      <a:pt x="871" y="195"/>
                    </a:lnTo>
                    <a:lnTo>
                      <a:pt x="846" y="185"/>
                    </a:lnTo>
                    <a:lnTo>
                      <a:pt x="831" y="169"/>
                    </a:lnTo>
                    <a:lnTo>
                      <a:pt x="822" y="166"/>
                    </a:lnTo>
                    <a:lnTo>
                      <a:pt x="829" y="183"/>
                    </a:lnTo>
                    <a:lnTo>
                      <a:pt x="839" y="202"/>
                    </a:lnTo>
                    <a:lnTo>
                      <a:pt x="820" y="208"/>
                    </a:lnTo>
                    <a:lnTo>
                      <a:pt x="806" y="203"/>
                    </a:lnTo>
                    <a:lnTo>
                      <a:pt x="793" y="203"/>
                    </a:lnTo>
                    <a:lnTo>
                      <a:pt x="786" y="187"/>
                    </a:lnTo>
                    <a:lnTo>
                      <a:pt x="778" y="180"/>
                    </a:lnTo>
                    <a:lnTo>
                      <a:pt x="773" y="166"/>
                    </a:lnTo>
                    <a:lnTo>
                      <a:pt x="761" y="159"/>
                    </a:lnTo>
                    <a:lnTo>
                      <a:pt x="744" y="155"/>
                    </a:lnTo>
                    <a:lnTo>
                      <a:pt x="725" y="159"/>
                    </a:lnTo>
                    <a:lnTo>
                      <a:pt x="704" y="155"/>
                    </a:lnTo>
                    <a:lnTo>
                      <a:pt x="680" y="166"/>
                    </a:lnTo>
                    <a:lnTo>
                      <a:pt x="681" y="175"/>
                    </a:lnTo>
                    <a:lnTo>
                      <a:pt x="694" y="180"/>
                    </a:lnTo>
                    <a:lnTo>
                      <a:pt x="704" y="191"/>
                    </a:lnTo>
                    <a:lnTo>
                      <a:pt x="706" y="205"/>
                    </a:lnTo>
                    <a:lnTo>
                      <a:pt x="712" y="220"/>
                    </a:lnTo>
                    <a:lnTo>
                      <a:pt x="703" y="231"/>
                    </a:lnTo>
                    <a:lnTo>
                      <a:pt x="704" y="245"/>
                    </a:lnTo>
                    <a:lnTo>
                      <a:pt x="728" y="255"/>
                    </a:lnTo>
                    <a:lnTo>
                      <a:pt x="741" y="268"/>
                    </a:lnTo>
                    <a:lnTo>
                      <a:pt x="741" y="279"/>
                    </a:lnTo>
                    <a:lnTo>
                      <a:pt x="737" y="300"/>
                    </a:lnTo>
                    <a:lnTo>
                      <a:pt x="729" y="318"/>
                    </a:lnTo>
                    <a:lnTo>
                      <a:pt x="728" y="325"/>
                    </a:lnTo>
                    <a:lnTo>
                      <a:pt x="744" y="339"/>
                    </a:lnTo>
                    <a:lnTo>
                      <a:pt x="749" y="355"/>
                    </a:lnTo>
                    <a:lnTo>
                      <a:pt x="749" y="376"/>
                    </a:lnTo>
                    <a:lnTo>
                      <a:pt x="734" y="378"/>
                    </a:lnTo>
                    <a:lnTo>
                      <a:pt x="719" y="383"/>
                    </a:lnTo>
                    <a:lnTo>
                      <a:pt x="700" y="367"/>
                    </a:lnTo>
                    <a:lnTo>
                      <a:pt x="684" y="362"/>
                    </a:lnTo>
                    <a:lnTo>
                      <a:pt x="673" y="343"/>
                    </a:lnTo>
                    <a:lnTo>
                      <a:pt x="672" y="325"/>
                    </a:lnTo>
                    <a:lnTo>
                      <a:pt x="641" y="317"/>
                    </a:lnTo>
                    <a:lnTo>
                      <a:pt x="619" y="316"/>
                    </a:lnTo>
                    <a:lnTo>
                      <a:pt x="589" y="311"/>
                    </a:lnTo>
                    <a:lnTo>
                      <a:pt x="572" y="298"/>
                    </a:lnTo>
                    <a:lnTo>
                      <a:pt x="533" y="291"/>
                    </a:lnTo>
                    <a:lnTo>
                      <a:pt x="512" y="296"/>
                    </a:lnTo>
                    <a:lnTo>
                      <a:pt x="516" y="278"/>
                    </a:lnTo>
                    <a:lnTo>
                      <a:pt x="508" y="270"/>
                    </a:lnTo>
                    <a:lnTo>
                      <a:pt x="495" y="268"/>
                    </a:lnTo>
                    <a:lnTo>
                      <a:pt x="504" y="242"/>
                    </a:lnTo>
                    <a:lnTo>
                      <a:pt x="500" y="220"/>
                    </a:lnTo>
                    <a:lnTo>
                      <a:pt x="516" y="187"/>
                    </a:lnTo>
                    <a:lnTo>
                      <a:pt x="545" y="166"/>
                    </a:lnTo>
                    <a:lnTo>
                      <a:pt x="553" y="152"/>
                    </a:lnTo>
                    <a:lnTo>
                      <a:pt x="524" y="148"/>
                    </a:lnTo>
                    <a:lnTo>
                      <a:pt x="504" y="130"/>
                    </a:lnTo>
                    <a:lnTo>
                      <a:pt x="553" y="130"/>
                    </a:lnTo>
                    <a:lnTo>
                      <a:pt x="563" y="118"/>
                    </a:lnTo>
                    <a:lnTo>
                      <a:pt x="582" y="112"/>
                    </a:lnTo>
                    <a:lnTo>
                      <a:pt x="590" y="105"/>
                    </a:lnTo>
                    <a:lnTo>
                      <a:pt x="606" y="97"/>
                    </a:lnTo>
                    <a:lnTo>
                      <a:pt x="586" y="79"/>
                    </a:lnTo>
                    <a:lnTo>
                      <a:pt x="585" y="61"/>
                    </a:lnTo>
                    <a:lnTo>
                      <a:pt x="570" y="56"/>
                    </a:lnTo>
                    <a:lnTo>
                      <a:pt x="557" y="61"/>
                    </a:lnTo>
                    <a:lnTo>
                      <a:pt x="558" y="68"/>
                    </a:lnTo>
                    <a:lnTo>
                      <a:pt x="565" y="86"/>
                    </a:lnTo>
                    <a:lnTo>
                      <a:pt x="553" y="112"/>
                    </a:lnTo>
                    <a:lnTo>
                      <a:pt x="543" y="72"/>
                    </a:lnTo>
                    <a:lnTo>
                      <a:pt x="529" y="74"/>
                    </a:lnTo>
                    <a:lnTo>
                      <a:pt x="533" y="88"/>
                    </a:lnTo>
                    <a:lnTo>
                      <a:pt x="520" y="86"/>
                    </a:lnTo>
                    <a:lnTo>
                      <a:pt x="508" y="39"/>
                    </a:lnTo>
                    <a:lnTo>
                      <a:pt x="497" y="35"/>
                    </a:lnTo>
                    <a:lnTo>
                      <a:pt x="490" y="29"/>
                    </a:lnTo>
                    <a:lnTo>
                      <a:pt x="483" y="28"/>
                    </a:lnTo>
                    <a:lnTo>
                      <a:pt x="475" y="35"/>
                    </a:lnTo>
                    <a:lnTo>
                      <a:pt x="479" y="51"/>
                    </a:lnTo>
                    <a:lnTo>
                      <a:pt x="494" y="63"/>
                    </a:lnTo>
                    <a:lnTo>
                      <a:pt x="500" y="86"/>
                    </a:lnTo>
                    <a:lnTo>
                      <a:pt x="487" y="97"/>
                    </a:lnTo>
                    <a:lnTo>
                      <a:pt x="479" y="116"/>
                    </a:lnTo>
                    <a:lnTo>
                      <a:pt x="459" y="94"/>
                    </a:lnTo>
                    <a:lnTo>
                      <a:pt x="438" y="105"/>
                    </a:lnTo>
                    <a:lnTo>
                      <a:pt x="406" y="101"/>
                    </a:lnTo>
                    <a:lnTo>
                      <a:pt x="393" y="90"/>
                    </a:lnTo>
                    <a:lnTo>
                      <a:pt x="381" y="105"/>
                    </a:lnTo>
                    <a:lnTo>
                      <a:pt x="369" y="119"/>
                    </a:lnTo>
                    <a:lnTo>
                      <a:pt x="355" y="112"/>
                    </a:lnTo>
                    <a:lnTo>
                      <a:pt x="344" y="97"/>
                    </a:lnTo>
                    <a:lnTo>
                      <a:pt x="324" y="101"/>
                    </a:lnTo>
                    <a:lnTo>
                      <a:pt x="299" y="97"/>
                    </a:lnTo>
                    <a:lnTo>
                      <a:pt x="315" y="76"/>
                    </a:lnTo>
                    <a:lnTo>
                      <a:pt x="287" y="65"/>
                    </a:lnTo>
                    <a:lnTo>
                      <a:pt x="270" y="53"/>
                    </a:lnTo>
                    <a:lnTo>
                      <a:pt x="258" y="61"/>
                    </a:lnTo>
                    <a:lnTo>
                      <a:pt x="234" y="35"/>
                    </a:lnTo>
                    <a:lnTo>
                      <a:pt x="210" y="26"/>
                    </a:lnTo>
                    <a:lnTo>
                      <a:pt x="201" y="35"/>
                    </a:lnTo>
                    <a:lnTo>
                      <a:pt x="156" y="28"/>
                    </a:lnTo>
                    <a:lnTo>
                      <a:pt x="123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 sz="1100">
                  <a:solidFill>
                    <a:srgbClr val="000066"/>
                  </a:solidFill>
                  <a:latin typeface="Trebuchet MS" pitchFamily="34" charset="0"/>
                </a:endParaRPr>
              </a:p>
            </p:txBody>
          </p:sp>
          <p:sp>
            <p:nvSpPr>
              <p:cNvPr id="356" name="Freeform 1171"/>
              <p:cNvSpPr>
                <a:spLocks/>
              </p:cNvSpPr>
              <p:nvPr/>
            </p:nvSpPr>
            <p:spPr bwMode="auto">
              <a:xfrm>
                <a:off x="417" y="919"/>
                <a:ext cx="1043" cy="562"/>
              </a:xfrm>
              <a:custGeom>
                <a:avLst/>
                <a:gdLst/>
                <a:ahLst/>
                <a:cxnLst>
                  <a:cxn ang="0">
                    <a:pos x="26" y="146"/>
                  </a:cxn>
                  <a:cxn ang="0">
                    <a:pos x="45" y="209"/>
                  </a:cxn>
                  <a:cxn ang="0">
                    <a:pos x="53" y="318"/>
                  </a:cxn>
                  <a:cxn ang="0">
                    <a:pos x="58" y="369"/>
                  </a:cxn>
                  <a:cxn ang="0">
                    <a:pos x="292" y="444"/>
                  </a:cxn>
                  <a:cxn ang="0">
                    <a:pos x="577" y="468"/>
                  </a:cxn>
                  <a:cxn ang="0">
                    <a:pos x="638" y="447"/>
                  </a:cxn>
                  <a:cxn ang="0">
                    <a:pos x="682" y="462"/>
                  </a:cxn>
                  <a:cxn ang="0">
                    <a:pos x="700" y="493"/>
                  </a:cxn>
                  <a:cxn ang="0">
                    <a:pos x="744" y="486"/>
                  </a:cxn>
                  <a:cxn ang="0">
                    <a:pos x="769" y="519"/>
                  </a:cxn>
                  <a:cxn ang="0">
                    <a:pos x="737" y="517"/>
                  </a:cxn>
                  <a:cxn ang="0">
                    <a:pos x="729" y="544"/>
                  </a:cxn>
                  <a:cxn ang="0">
                    <a:pos x="810" y="511"/>
                  </a:cxn>
                  <a:cxn ang="0">
                    <a:pos x="848" y="483"/>
                  </a:cxn>
                  <a:cxn ang="0">
                    <a:pos x="909" y="448"/>
                  </a:cxn>
                  <a:cxn ang="0">
                    <a:pos x="938" y="413"/>
                  </a:cxn>
                  <a:cxn ang="0">
                    <a:pos x="983" y="438"/>
                  </a:cxn>
                  <a:cxn ang="0">
                    <a:pos x="1015" y="442"/>
                  </a:cxn>
                  <a:cxn ang="0">
                    <a:pos x="1011" y="411"/>
                  </a:cxn>
                  <a:cxn ang="0">
                    <a:pos x="976" y="397"/>
                  </a:cxn>
                  <a:cxn ang="0">
                    <a:pos x="954" y="391"/>
                  </a:cxn>
                  <a:cxn ang="0">
                    <a:pos x="983" y="358"/>
                  </a:cxn>
                  <a:cxn ang="0">
                    <a:pos x="926" y="373"/>
                  </a:cxn>
                  <a:cxn ang="0">
                    <a:pos x="955" y="331"/>
                  </a:cxn>
                  <a:cxn ang="0">
                    <a:pos x="1003" y="311"/>
                  </a:cxn>
                  <a:cxn ang="0">
                    <a:pos x="1027" y="268"/>
                  </a:cxn>
                  <a:cxn ang="0">
                    <a:pos x="999" y="256"/>
                  </a:cxn>
                  <a:cxn ang="0">
                    <a:pos x="942" y="226"/>
                  </a:cxn>
                  <a:cxn ang="0">
                    <a:pos x="907" y="208"/>
                  </a:cxn>
                  <a:cxn ang="0">
                    <a:pos x="846" y="185"/>
                  </a:cxn>
                  <a:cxn ang="0">
                    <a:pos x="829" y="183"/>
                  </a:cxn>
                  <a:cxn ang="0">
                    <a:pos x="806" y="203"/>
                  </a:cxn>
                  <a:cxn ang="0">
                    <a:pos x="778" y="180"/>
                  </a:cxn>
                  <a:cxn ang="0">
                    <a:pos x="744" y="155"/>
                  </a:cxn>
                  <a:cxn ang="0">
                    <a:pos x="680" y="166"/>
                  </a:cxn>
                  <a:cxn ang="0">
                    <a:pos x="704" y="191"/>
                  </a:cxn>
                  <a:cxn ang="0">
                    <a:pos x="703" y="231"/>
                  </a:cxn>
                  <a:cxn ang="0">
                    <a:pos x="741" y="268"/>
                  </a:cxn>
                  <a:cxn ang="0">
                    <a:pos x="729" y="318"/>
                  </a:cxn>
                  <a:cxn ang="0">
                    <a:pos x="749" y="355"/>
                  </a:cxn>
                  <a:cxn ang="0">
                    <a:pos x="719" y="383"/>
                  </a:cxn>
                  <a:cxn ang="0">
                    <a:pos x="673" y="343"/>
                  </a:cxn>
                  <a:cxn ang="0">
                    <a:pos x="619" y="316"/>
                  </a:cxn>
                  <a:cxn ang="0">
                    <a:pos x="533" y="291"/>
                  </a:cxn>
                  <a:cxn ang="0">
                    <a:pos x="508" y="270"/>
                  </a:cxn>
                  <a:cxn ang="0">
                    <a:pos x="500" y="220"/>
                  </a:cxn>
                  <a:cxn ang="0">
                    <a:pos x="553" y="152"/>
                  </a:cxn>
                  <a:cxn ang="0">
                    <a:pos x="553" y="130"/>
                  </a:cxn>
                  <a:cxn ang="0">
                    <a:pos x="590" y="105"/>
                  </a:cxn>
                  <a:cxn ang="0">
                    <a:pos x="585" y="61"/>
                  </a:cxn>
                  <a:cxn ang="0">
                    <a:pos x="558" y="68"/>
                  </a:cxn>
                  <a:cxn ang="0">
                    <a:pos x="543" y="72"/>
                  </a:cxn>
                  <a:cxn ang="0">
                    <a:pos x="520" y="86"/>
                  </a:cxn>
                  <a:cxn ang="0">
                    <a:pos x="490" y="29"/>
                  </a:cxn>
                  <a:cxn ang="0">
                    <a:pos x="479" y="51"/>
                  </a:cxn>
                  <a:cxn ang="0">
                    <a:pos x="487" y="97"/>
                  </a:cxn>
                  <a:cxn ang="0">
                    <a:pos x="438" y="105"/>
                  </a:cxn>
                  <a:cxn ang="0">
                    <a:pos x="381" y="105"/>
                  </a:cxn>
                  <a:cxn ang="0">
                    <a:pos x="344" y="97"/>
                  </a:cxn>
                  <a:cxn ang="0">
                    <a:pos x="315" y="76"/>
                  </a:cxn>
                  <a:cxn ang="0">
                    <a:pos x="258" y="61"/>
                  </a:cxn>
                  <a:cxn ang="0">
                    <a:pos x="201" y="35"/>
                  </a:cxn>
                </a:cxnLst>
                <a:rect l="0" t="0" r="r" b="b"/>
                <a:pathLst>
                  <a:path w="1043" h="562">
                    <a:moveTo>
                      <a:pt x="123" y="0"/>
                    </a:moveTo>
                    <a:lnTo>
                      <a:pt x="0" y="139"/>
                    </a:lnTo>
                    <a:lnTo>
                      <a:pt x="26" y="146"/>
                    </a:lnTo>
                    <a:lnTo>
                      <a:pt x="12" y="163"/>
                    </a:lnTo>
                    <a:lnTo>
                      <a:pt x="37" y="166"/>
                    </a:lnTo>
                    <a:lnTo>
                      <a:pt x="45" y="209"/>
                    </a:lnTo>
                    <a:lnTo>
                      <a:pt x="62" y="260"/>
                    </a:lnTo>
                    <a:lnTo>
                      <a:pt x="45" y="296"/>
                    </a:lnTo>
                    <a:lnTo>
                      <a:pt x="53" y="318"/>
                    </a:lnTo>
                    <a:lnTo>
                      <a:pt x="41" y="344"/>
                    </a:lnTo>
                    <a:lnTo>
                      <a:pt x="58" y="351"/>
                    </a:lnTo>
                    <a:lnTo>
                      <a:pt x="58" y="369"/>
                    </a:lnTo>
                    <a:lnTo>
                      <a:pt x="95" y="376"/>
                    </a:lnTo>
                    <a:lnTo>
                      <a:pt x="115" y="420"/>
                    </a:lnTo>
                    <a:lnTo>
                      <a:pt x="292" y="444"/>
                    </a:lnTo>
                    <a:lnTo>
                      <a:pt x="521" y="454"/>
                    </a:lnTo>
                    <a:lnTo>
                      <a:pt x="566" y="469"/>
                    </a:lnTo>
                    <a:lnTo>
                      <a:pt x="577" y="468"/>
                    </a:lnTo>
                    <a:lnTo>
                      <a:pt x="596" y="460"/>
                    </a:lnTo>
                    <a:lnTo>
                      <a:pt x="613" y="452"/>
                    </a:lnTo>
                    <a:lnTo>
                      <a:pt x="638" y="447"/>
                    </a:lnTo>
                    <a:lnTo>
                      <a:pt x="653" y="459"/>
                    </a:lnTo>
                    <a:lnTo>
                      <a:pt x="667" y="457"/>
                    </a:lnTo>
                    <a:lnTo>
                      <a:pt x="682" y="462"/>
                    </a:lnTo>
                    <a:lnTo>
                      <a:pt x="681" y="479"/>
                    </a:lnTo>
                    <a:lnTo>
                      <a:pt x="686" y="488"/>
                    </a:lnTo>
                    <a:lnTo>
                      <a:pt x="700" y="493"/>
                    </a:lnTo>
                    <a:lnTo>
                      <a:pt x="712" y="491"/>
                    </a:lnTo>
                    <a:lnTo>
                      <a:pt x="728" y="482"/>
                    </a:lnTo>
                    <a:lnTo>
                      <a:pt x="744" y="486"/>
                    </a:lnTo>
                    <a:lnTo>
                      <a:pt x="760" y="494"/>
                    </a:lnTo>
                    <a:lnTo>
                      <a:pt x="770" y="502"/>
                    </a:lnTo>
                    <a:lnTo>
                      <a:pt x="769" y="519"/>
                    </a:lnTo>
                    <a:lnTo>
                      <a:pt x="756" y="514"/>
                    </a:lnTo>
                    <a:lnTo>
                      <a:pt x="742" y="505"/>
                    </a:lnTo>
                    <a:lnTo>
                      <a:pt x="737" y="517"/>
                    </a:lnTo>
                    <a:lnTo>
                      <a:pt x="739" y="528"/>
                    </a:lnTo>
                    <a:lnTo>
                      <a:pt x="735" y="537"/>
                    </a:lnTo>
                    <a:lnTo>
                      <a:pt x="729" y="544"/>
                    </a:lnTo>
                    <a:lnTo>
                      <a:pt x="729" y="562"/>
                    </a:lnTo>
                    <a:lnTo>
                      <a:pt x="790" y="529"/>
                    </a:lnTo>
                    <a:lnTo>
                      <a:pt x="810" y="511"/>
                    </a:lnTo>
                    <a:lnTo>
                      <a:pt x="831" y="504"/>
                    </a:lnTo>
                    <a:lnTo>
                      <a:pt x="833" y="489"/>
                    </a:lnTo>
                    <a:lnTo>
                      <a:pt x="848" y="483"/>
                    </a:lnTo>
                    <a:lnTo>
                      <a:pt x="865" y="485"/>
                    </a:lnTo>
                    <a:lnTo>
                      <a:pt x="897" y="468"/>
                    </a:lnTo>
                    <a:lnTo>
                      <a:pt x="909" y="448"/>
                    </a:lnTo>
                    <a:lnTo>
                      <a:pt x="909" y="420"/>
                    </a:lnTo>
                    <a:lnTo>
                      <a:pt x="919" y="408"/>
                    </a:lnTo>
                    <a:lnTo>
                      <a:pt x="938" y="413"/>
                    </a:lnTo>
                    <a:lnTo>
                      <a:pt x="944" y="430"/>
                    </a:lnTo>
                    <a:lnTo>
                      <a:pt x="966" y="450"/>
                    </a:lnTo>
                    <a:lnTo>
                      <a:pt x="983" y="438"/>
                    </a:lnTo>
                    <a:lnTo>
                      <a:pt x="991" y="424"/>
                    </a:lnTo>
                    <a:lnTo>
                      <a:pt x="987" y="479"/>
                    </a:lnTo>
                    <a:lnTo>
                      <a:pt x="1015" y="442"/>
                    </a:lnTo>
                    <a:lnTo>
                      <a:pt x="1043" y="405"/>
                    </a:lnTo>
                    <a:lnTo>
                      <a:pt x="1032" y="402"/>
                    </a:lnTo>
                    <a:lnTo>
                      <a:pt x="1011" y="411"/>
                    </a:lnTo>
                    <a:lnTo>
                      <a:pt x="987" y="413"/>
                    </a:lnTo>
                    <a:lnTo>
                      <a:pt x="985" y="402"/>
                    </a:lnTo>
                    <a:lnTo>
                      <a:pt x="976" y="397"/>
                    </a:lnTo>
                    <a:lnTo>
                      <a:pt x="979" y="383"/>
                    </a:lnTo>
                    <a:lnTo>
                      <a:pt x="966" y="390"/>
                    </a:lnTo>
                    <a:lnTo>
                      <a:pt x="954" y="391"/>
                    </a:lnTo>
                    <a:lnTo>
                      <a:pt x="966" y="380"/>
                    </a:lnTo>
                    <a:lnTo>
                      <a:pt x="973" y="370"/>
                    </a:lnTo>
                    <a:lnTo>
                      <a:pt x="983" y="358"/>
                    </a:lnTo>
                    <a:lnTo>
                      <a:pt x="964" y="354"/>
                    </a:lnTo>
                    <a:lnTo>
                      <a:pt x="946" y="361"/>
                    </a:lnTo>
                    <a:lnTo>
                      <a:pt x="926" y="373"/>
                    </a:lnTo>
                    <a:lnTo>
                      <a:pt x="897" y="405"/>
                    </a:lnTo>
                    <a:lnTo>
                      <a:pt x="933" y="340"/>
                    </a:lnTo>
                    <a:lnTo>
                      <a:pt x="955" y="331"/>
                    </a:lnTo>
                    <a:lnTo>
                      <a:pt x="979" y="329"/>
                    </a:lnTo>
                    <a:lnTo>
                      <a:pt x="989" y="317"/>
                    </a:lnTo>
                    <a:lnTo>
                      <a:pt x="1003" y="311"/>
                    </a:lnTo>
                    <a:lnTo>
                      <a:pt x="1015" y="289"/>
                    </a:lnTo>
                    <a:lnTo>
                      <a:pt x="1026" y="275"/>
                    </a:lnTo>
                    <a:lnTo>
                      <a:pt x="1027" y="268"/>
                    </a:lnTo>
                    <a:lnTo>
                      <a:pt x="1019" y="249"/>
                    </a:lnTo>
                    <a:lnTo>
                      <a:pt x="1007" y="238"/>
                    </a:lnTo>
                    <a:lnTo>
                      <a:pt x="999" y="256"/>
                    </a:lnTo>
                    <a:lnTo>
                      <a:pt x="979" y="228"/>
                    </a:lnTo>
                    <a:lnTo>
                      <a:pt x="957" y="232"/>
                    </a:lnTo>
                    <a:lnTo>
                      <a:pt x="942" y="226"/>
                    </a:lnTo>
                    <a:lnTo>
                      <a:pt x="921" y="231"/>
                    </a:lnTo>
                    <a:lnTo>
                      <a:pt x="915" y="215"/>
                    </a:lnTo>
                    <a:lnTo>
                      <a:pt x="907" y="208"/>
                    </a:lnTo>
                    <a:lnTo>
                      <a:pt x="893" y="203"/>
                    </a:lnTo>
                    <a:lnTo>
                      <a:pt x="871" y="195"/>
                    </a:lnTo>
                    <a:lnTo>
                      <a:pt x="846" y="185"/>
                    </a:lnTo>
                    <a:lnTo>
                      <a:pt x="831" y="169"/>
                    </a:lnTo>
                    <a:lnTo>
                      <a:pt x="822" y="166"/>
                    </a:lnTo>
                    <a:lnTo>
                      <a:pt x="829" y="183"/>
                    </a:lnTo>
                    <a:lnTo>
                      <a:pt x="839" y="202"/>
                    </a:lnTo>
                    <a:lnTo>
                      <a:pt x="820" y="208"/>
                    </a:lnTo>
                    <a:lnTo>
                      <a:pt x="806" y="203"/>
                    </a:lnTo>
                    <a:lnTo>
                      <a:pt x="793" y="203"/>
                    </a:lnTo>
                    <a:lnTo>
                      <a:pt x="786" y="187"/>
                    </a:lnTo>
                    <a:lnTo>
                      <a:pt x="778" y="180"/>
                    </a:lnTo>
                    <a:lnTo>
                      <a:pt x="773" y="166"/>
                    </a:lnTo>
                    <a:lnTo>
                      <a:pt x="761" y="159"/>
                    </a:lnTo>
                    <a:lnTo>
                      <a:pt x="744" y="155"/>
                    </a:lnTo>
                    <a:lnTo>
                      <a:pt x="725" y="159"/>
                    </a:lnTo>
                    <a:lnTo>
                      <a:pt x="704" y="155"/>
                    </a:lnTo>
                    <a:lnTo>
                      <a:pt x="680" y="166"/>
                    </a:lnTo>
                    <a:lnTo>
                      <a:pt x="681" y="175"/>
                    </a:lnTo>
                    <a:lnTo>
                      <a:pt x="694" y="180"/>
                    </a:lnTo>
                    <a:lnTo>
                      <a:pt x="704" y="191"/>
                    </a:lnTo>
                    <a:lnTo>
                      <a:pt x="706" y="205"/>
                    </a:lnTo>
                    <a:lnTo>
                      <a:pt x="712" y="220"/>
                    </a:lnTo>
                    <a:lnTo>
                      <a:pt x="703" y="231"/>
                    </a:lnTo>
                    <a:lnTo>
                      <a:pt x="704" y="245"/>
                    </a:lnTo>
                    <a:lnTo>
                      <a:pt x="728" y="255"/>
                    </a:lnTo>
                    <a:lnTo>
                      <a:pt x="741" y="268"/>
                    </a:lnTo>
                    <a:lnTo>
                      <a:pt x="741" y="279"/>
                    </a:lnTo>
                    <a:lnTo>
                      <a:pt x="737" y="300"/>
                    </a:lnTo>
                    <a:lnTo>
                      <a:pt x="729" y="318"/>
                    </a:lnTo>
                    <a:lnTo>
                      <a:pt x="728" y="325"/>
                    </a:lnTo>
                    <a:lnTo>
                      <a:pt x="744" y="339"/>
                    </a:lnTo>
                    <a:lnTo>
                      <a:pt x="749" y="355"/>
                    </a:lnTo>
                    <a:lnTo>
                      <a:pt x="749" y="376"/>
                    </a:lnTo>
                    <a:lnTo>
                      <a:pt x="734" y="378"/>
                    </a:lnTo>
                    <a:lnTo>
                      <a:pt x="719" y="383"/>
                    </a:lnTo>
                    <a:lnTo>
                      <a:pt x="700" y="367"/>
                    </a:lnTo>
                    <a:lnTo>
                      <a:pt x="684" y="362"/>
                    </a:lnTo>
                    <a:lnTo>
                      <a:pt x="673" y="343"/>
                    </a:lnTo>
                    <a:lnTo>
                      <a:pt x="672" y="325"/>
                    </a:lnTo>
                    <a:lnTo>
                      <a:pt x="641" y="317"/>
                    </a:lnTo>
                    <a:lnTo>
                      <a:pt x="619" y="316"/>
                    </a:lnTo>
                    <a:lnTo>
                      <a:pt x="589" y="311"/>
                    </a:lnTo>
                    <a:lnTo>
                      <a:pt x="572" y="298"/>
                    </a:lnTo>
                    <a:lnTo>
                      <a:pt x="533" y="291"/>
                    </a:lnTo>
                    <a:lnTo>
                      <a:pt x="512" y="296"/>
                    </a:lnTo>
                    <a:lnTo>
                      <a:pt x="516" y="278"/>
                    </a:lnTo>
                    <a:lnTo>
                      <a:pt x="508" y="270"/>
                    </a:lnTo>
                    <a:lnTo>
                      <a:pt x="495" y="268"/>
                    </a:lnTo>
                    <a:lnTo>
                      <a:pt x="504" y="242"/>
                    </a:lnTo>
                    <a:lnTo>
                      <a:pt x="500" y="220"/>
                    </a:lnTo>
                    <a:lnTo>
                      <a:pt x="516" y="187"/>
                    </a:lnTo>
                    <a:lnTo>
                      <a:pt x="545" y="166"/>
                    </a:lnTo>
                    <a:lnTo>
                      <a:pt x="553" y="152"/>
                    </a:lnTo>
                    <a:lnTo>
                      <a:pt x="524" y="148"/>
                    </a:lnTo>
                    <a:lnTo>
                      <a:pt x="504" y="130"/>
                    </a:lnTo>
                    <a:lnTo>
                      <a:pt x="553" y="130"/>
                    </a:lnTo>
                    <a:lnTo>
                      <a:pt x="563" y="118"/>
                    </a:lnTo>
                    <a:lnTo>
                      <a:pt x="582" y="112"/>
                    </a:lnTo>
                    <a:lnTo>
                      <a:pt x="590" y="105"/>
                    </a:lnTo>
                    <a:lnTo>
                      <a:pt x="606" y="97"/>
                    </a:lnTo>
                    <a:lnTo>
                      <a:pt x="586" y="79"/>
                    </a:lnTo>
                    <a:lnTo>
                      <a:pt x="585" y="61"/>
                    </a:lnTo>
                    <a:lnTo>
                      <a:pt x="570" y="56"/>
                    </a:lnTo>
                    <a:lnTo>
                      <a:pt x="557" y="61"/>
                    </a:lnTo>
                    <a:lnTo>
                      <a:pt x="558" y="68"/>
                    </a:lnTo>
                    <a:lnTo>
                      <a:pt x="565" y="86"/>
                    </a:lnTo>
                    <a:lnTo>
                      <a:pt x="553" y="112"/>
                    </a:lnTo>
                    <a:lnTo>
                      <a:pt x="543" y="72"/>
                    </a:lnTo>
                    <a:lnTo>
                      <a:pt x="529" y="74"/>
                    </a:lnTo>
                    <a:lnTo>
                      <a:pt x="533" y="88"/>
                    </a:lnTo>
                    <a:lnTo>
                      <a:pt x="520" y="86"/>
                    </a:lnTo>
                    <a:lnTo>
                      <a:pt x="508" y="39"/>
                    </a:lnTo>
                    <a:lnTo>
                      <a:pt x="497" y="35"/>
                    </a:lnTo>
                    <a:lnTo>
                      <a:pt x="490" y="29"/>
                    </a:lnTo>
                    <a:lnTo>
                      <a:pt x="483" y="28"/>
                    </a:lnTo>
                    <a:lnTo>
                      <a:pt x="475" y="35"/>
                    </a:lnTo>
                    <a:lnTo>
                      <a:pt x="479" y="51"/>
                    </a:lnTo>
                    <a:lnTo>
                      <a:pt x="494" y="63"/>
                    </a:lnTo>
                    <a:lnTo>
                      <a:pt x="500" y="86"/>
                    </a:lnTo>
                    <a:lnTo>
                      <a:pt x="487" y="97"/>
                    </a:lnTo>
                    <a:lnTo>
                      <a:pt x="479" y="116"/>
                    </a:lnTo>
                    <a:lnTo>
                      <a:pt x="459" y="94"/>
                    </a:lnTo>
                    <a:lnTo>
                      <a:pt x="438" y="105"/>
                    </a:lnTo>
                    <a:lnTo>
                      <a:pt x="406" y="101"/>
                    </a:lnTo>
                    <a:lnTo>
                      <a:pt x="393" y="90"/>
                    </a:lnTo>
                    <a:lnTo>
                      <a:pt x="381" y="105"/>
                    </a:lnTo>
                    <a:lnTo>
                      <a:pt x="369" y="119"/>
                    </a:lnTo>
                    <a:lnTo>
                      <a:pt x="355" y="112"/>
                    </a:lnTo>
                    <a:lnTo>
                      <a:pt x="344" y="97"/>
                    </a:lnTo>
                    <a:lnTo>
                      <a:pt x="324" y="101"/>
                    </a:lnTo>
                    <a:lnTo>
                      <a:pt x="299" y="97"/>
                    </a:lnTo>
                    <a:lnTo>
                      <a:pt x="315" y="76"/>
                    </a:lnTo>
                    <a:lnTo>
                      <a:pt x="287" y="65"/>
                    </a:lnTo>
                    <a:lnTo>
                      <a:pt x="270" y="53"/>
                    </a:lnTo>
                    <a:lnTo>
                      <a:pt x="258" y="61"/>
                    </a:lnTo>
                    <a:lnTo>
                      <a:pt x="234" y="35"/>
                    </a:lnTo>
                    <a:lnTo>
                      <a:pt x="210" y="26"/>
                    </a:lnTo>
                    <a:lnTo>
                      <a:pt x="201" y="35"/>
                    </a:lnTo>
                    <a:lnTo>
                      <a:pt x="156" y="28"/>
                    </a:lnTo>
                    <a:lnTo>
                      <a:pt x="123" y="0"/>
                    </a:lnTo>
                    <a:close/>
                  </a:path>
                </a:pathLst>
              </a:custGeom>
              <a:grpFill/>
              <a:ln w="9525" cap="rnd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 sz="1100">
                  <a:solidFill>
                    <a:srgbClr val="000066"/>
                  </a:solidFill>
                  <a:latin typeface="Trebuchet MS" pitchFamily="34" charset="0"/>
                </a:endParaRPr>
              </a:p>
            </p:txBody>
          </p:sp>
        </p:grpSp>
        <p:grpSp>
          <p:nvGrpSpPr>
            <p:cNvPr id="198" name="Group 1172"/>
            <p:cNvGrpSpPr>
              <a:grpSpLocks/>
            </p:cNvGrpSpPr>
            <p:nvPr/>
          </p:nvGrpSpPr>
          <p:grpSpPr bwMode="auto">
            <a:xfrm>
              <a:off x="1440" y="1188"/>
              <a:ext cx="90" cy="96"/>
              <a:chOff x="1440" y="1188"/>
              <a:chExt cx="90" cy="96"/>
            </a:xfrm>
            <a:grpFill/>
          </p:grpSpPr>
          <p:sp>
            <p:nvSpPr>
              <p:cNvPr id="353" name="Freeform 1173"/>
              <p:cNvSpPr>
                <a:spLocks/>
              </p:cNvSpPr>
              <p:nvPr/>
            </p:nvSpPr>
            <p:spPr bwMode="auto">
              <a:xfrm>
                <a:off x="1440" y="1188"/>
                <a:ext cx="90" cy="96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9" y="8"/>
                  </a:cxn>
                  <a:cxn ang="0">
                    <a:pos x="4" y="26"/>
                  </a:cxn>
                  <a:cxn ang="0">
                    <a:pos x="0" y="42"/>
                  </a:cxn>
                  <a:cxn ang="0">
                    <a:pos x="10" y="62"/>
                  </a:cxn>
                  <a:cxn ang="0">
                    <a:pos x="17" y="80"/>
                  </a:cxn>
                  <a:cxn ang="0">
                    <a:pos x="14" y="96"/>
                  </a:cxn>
                  <a:cxn ang="0">
                    <a:pos x="24" y="96"/>
                  </a:cxn>
                  <a:cxn ang="0">
                    <a:pos x="31" y="84"/>
                  </a:cxn>
                  <a:cxn ang="0">
                    <a:pos x="43" y="86"/>
                  </a:cxn>
                  <a:cxn ang="0">
                    <a:pos x="53" y="73"/>
                  </a:cxn>
                  <a:cxn ang="0">
                    <a:pos x="86" y="67"/>
                  </a:cxn>
                  <a:cxn ang="0">
                    <a:pos x="90" y="56"/>
                  </a:cxn>
                  <a:cxn ang="0">
                    <a:pos x="76" y="46"/>
                  </a:cxn>
                  <a:cxn ang="0">
                    <a:pos x="73" y="35"/>
                  </a:cxn>
                  <a:cxn ang="0">
                    <a:pos x="65" y="33"/>
                  </a:cxn>
                  <a:cxn ang="0">
                    <a:pos x="54" y="46"/>
                  </a:cxn>
                  <a:cxn ang="0">
                    <a:pos x="41" y="47"/>
                  </a:cxn>
                  <a:cxn ang="0">
                    <a:pos x="33" y="46"/>
                  </a:cxn>
                  <a:cxn ang="0">
                    <a:pos x="23" y="41"/>
                  </a:cxn>
                  <a:cxn ang="0">
                    <a:pos x="19" y="36"/>
                  </a:cxn>
                  <a:cxn ang="0">
                    <a:pos x="17" y="19"/>
                  </a:cxn>
                  <a:cxn ang="0">
                    <a:pos x="20" y="4"/>
                  </a:cxn>
                  <a:cxn ang="0">
                    <a:pos x="16" y="0"/>
                  </a:cxn>
                </a:cxnLst>
                <a:rect l="0" t="0" r="r" b="b"/>
                <a:pathLst>
                  <a:path w="90" h="96">
                    <a:moveTo>
                      <a:pt x="16" y="0"/>
                    </a:moveTo>
                    <a:lnTo>
                      <a:pt x="9" y="8"/>
                    </a:lnTo>
                    <a:lnTo>
                      <a:pt x="4" y="26"/>
                    </a:lnTo>
                    <a:lnTo>
                      <a:pt x="0" y="42"/>
                    </a:lnTo>
                    <a:lnTo>
                      <a:pt x="10" y="62"/>
                    </a:lnTo>
                    <a:lnTo>
                      <a:pt x="17" y="80"/>
                    </a:lnTo>
                    <a:lnTo>
                      <a:pt x="14" y="96"/>
                    </a:lnTo>
                    <a:lnTo>
                      <a:pt x="24" y="96"/>
                    </a:lnTo>
                    <a:lnTo>
                      <a:pt x="31" y="84"/>
                    </a:lnTo>
                    <a:lnTo>
                      <a:pt x="43" y="86"/>
                    </a:lnTo>
                    <a:lnTo>
                      <a:pt x="53" y="73"/>
                    </a:lnTo>
                    <a:lnTo>
                      <a:pt x="86" y="67"/>
                    </a:lnTo>
                    <a:lnTo>
                      <a:pt x="90" y="56"/>
                    </a:lnTo>
                    <a:lnTo>
                      <a:pt x="76" y="46"/>
                    </a:lnTo>
                    <a:lnTo>
                      <a:pt x="73" y="35"/>
                    </a:lnTo>
                    <a:lnTo>
                      <a:pt x="65" y="33"/>
                    </a:lnTo>
                    <a:lnTo>
                      <a:pt x="54" y="46"/>
                    </a:lnTo>
                    <a:lnTo>
                      <a:pt x="41" y="47"/>
                    </a:lnTo>
                    <a:lnTo>
                      <a:pt x="33" y="46"/>
                    </a:lnTo>
                    <a:lnTo>
                      <a:pt x="23" y="41"/>
                    </a:lnTo>
                    <a:lnTo>
                      <a:pt x="19" y="36"/>
                    </a:lnTo>
                    <a:lnTo>
                      <a:pt x="17" y="19"/>
                    </a:lnTo>
                    <a:lnTo>
                      <a:pt x="20" y="4"/>
                    </a:lnTo>
                    <a:lnTo>
                      <a:pt x="16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 sz="1100">
                  <a:solidFill>
                    <a:srgbClr val="000066"/>
                  </a:solidFill>
                  <a:latin typeface="Trebuchet MS" pitchFamily="34" charset="0"/>
                </a:endParaRPr>
              </a:p>
            </p:txBody>
          </p:sp>
          <p:sp>
            <p:nvSpPr>
              <p:cNvPr id="354" name="Freeform 1174"/>
              <p:cNvSpPr>
                <a:spLocks/>
              </p:cNvSpPr>
              <p:nvPr/>
            </p:nvSpPr>
            <p:spPr bwMode="auto">
              <a:xfrm>
                <a:off x="1440" y="1188"/>
                <a:ext cx="90" cy="96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9" y="8"/>
                  </a:cxn>
                  <a:cxn ang="0">
                    <a:pos x="4" y="26"/>
                  </a:cxn>
                  <a:cxn ang="0">
                    <a:pos x="0" y="42"/>
                  </a:cxn>
                  <a:cxn ang="0">
                    <a:pos x="10" y="62"/>
                  </a:cxn>
                  <a:cxn ang="0">
                    <a:pos x="17" y="80"/>
                  </a:cxn>
                  <a:cxn ang="0">
                    <a:pos x="14" y="96"/>
                  </a:cxn>
                  <a:cxn ang="0">
                    <a:pos x="24" y="96"/>
                  </a:cxn>
                  <a:cxn ang="0">
                    <a:pos x="31" y="84"/>
                  </a:cxn>
                  <a:cxn ang="0">
                    <a:pos x="43" y="86"/>
                  </a:cxn>
                  <a:cxn ang="0">
                    <a:pos x="53" y="73"/>
                  </a:cxn>
                  <a:cxn ang="0">
                    <a:pos x="86" y="67"/>
                  </a:cxn>
                  <a:cxn ang="0">
                    <a:pos x="90" y="56"/>
                  </a:cxn>
                  <a:cxn ang="0">
                    <a:pos x="76" y="46"/>
                  </a:cxn>
                  <a:cxn ang="0">
                    <a:pos x="73" y="35"/>
                  </a:cxn>
                  <a:cxn ang="0">
                    <a:pos x="65" y="33"/>
                  </a:cxn>
                  <a:cxn ang="0">
                    <a:pos x="54" y="46"/>
                  </a:cxn>
                  <a:cxn ang="0">
                    <a:pos x="41" y="47"/>
                  </a:cxn>
                  <a:cxn ang="0">
                    <a:pos x="33" y="46"/>
                  </a:cxn>
                  <a:cxn ang="0">
                    <a:pos x="23" y="41"/>
                  </a:cxn>
                  <a:cxn ang="0">
                    <a:pos x="19" y="36"/>
                  </a:cxn>
                  <a:cxn ang="0">
                    <a:pos x="17" y="19"/>
                  </a:cxn>
                  <a:cxn ang="0">
                    <a:pos x="20" y="4"/>
                  </a:cxn>
                  <a:cxn ang="0">
                    <a:pos x="16" y="0"/>
                  </a:cxn>
                </a:cxnLst>
                <a:rect l="0" t="0" r="r" b="b"/>
                <a:pathLst>
                  <a:path w="90" h="96">
                    <a:moveTo>
                      <a:pt x="16" y="0"/>
                    </a:moveTo>
                    <a:lnTo>
                      <a:pt x="9" y="8"/>
                    </a:lnTo>
                    <a:lnTo>
                      <a:pt x="4" y="26"/>
                    </a:lnTo>
                    <a:lnTo>
                      <a:pt x="0" y="42"/>
                    </a:lnTo>
                    <a:lnTo>
                      <a:pt x="10" y="62"/>
                    </a:lnTo>
                    <a:lnTo>
                      <a:pt x="17" y="80"/>
                    </a:lnTo>
                    <a:lnTo>
                      <a:pt x="14" y="96"/>
                    </a:lnTo>
                    <a:lnTo>
                      <a:pt x="24" y="96"/>
                    </a:lnTo>
                    <a:lnTo>
                      <a:pt x="31" y="84"/>
                    </a:lnTo>
                    <a:lnTo>
                      <a:pt x="43" y="86"/>
                    </a:lnTo>
                    <a:lnTo>
                      <a:pt x="53" y="73"/>
                    </a:lnTo>
                    <a:lnTo>
                      <a:pt x="86" y="67"/>
                    </a:lnTo>
                    <a:lnTo>
                      <a:pt x="90" y="56"/>
                    </a:lnTo>
                    <a:lnTo>
                      <a:pt x="76" y="46"/>
                    </a:lnTo>
                    <a:lnTo>
                      <a:pt x="73" y="35"/>
                    </a:lnTo>
                    <a:lnTo>
                      <a:pt x="65" y="33"/>
                    </a:lnTo>
                    <a:lnTo>
                      <a:pt x="54" y="46"/>
                    </a:lnTo>
                    <a:lnTo>
                      <a:pt x="41" y="47"/>
                    </a:lnTo>
                    <a:lnTo>
                      <a:pt x="33" y="46"/>
                    </a:lnTo>
                    <a:lnTo>
                      <a:pt x="23" y="41"/>
                    </a:lnTo>
                    <a:lnTo>
                      <a:pt x="19" y="36"/>
                    </a:lnTo>
                    <a:lnTo>
                      <a:pt x="17" y="19"/>
                    </a:lnTo>
                    <a:lnTo>
                      <a:pt x="20" y="4"/>
                    </a:lnTo>
                    <a:lnTo>
                      <a:pt x="16" y="0"/>
                    </a:lnTo>
                    <a:close/>
                  </a:path>
                </a:pathLst>
              </a:custGeom>
              <a:grpFill/>
              <a:ln w="9525" cap="rnd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 sz="1100">
                  <a:solidFill>
                    <a:srgbClr val="000066"/>
                  </a:solidFill>
                  <a:latin typeface="Trebuchet MS" pitchFamily="34" charset="0"/>
                </a:endParaRPr>
              </a:p>
            </p:txBody>
          </p:sp>
        </p:grpSp>
        <p:grpSp>
          <p:nvGrpSpPr>
            <p:cNvPr id="199" name="Group 1175"/>
            <p:cNvGrpSpPr>
              <a:grpSpLocks/>
            </p:cNvGrpSpPr>
            <p:nvPr/>
          </p:nvGrpSpPr>
          <p:grpSpPr bwMode="auto">
            <a:xfrm>
              <a:off x="1461" y="1303"/>
              <a:ext cx="20" cy="21"/>
              <a:chOff x="1461" y="1303"/>
              <a:chExt cx="20" cy="21"/>
            </a:xfrm>
            <a:grpFill/>
          </p:grpSpPr>
          <p:sp>
            <p:nvSpPr>
              <p:cNvPr id="351" name="Freeform 1176"/>
              <p:cNvSpPr>
                <a:spLocks/>
              </p:cNvSpPr>
              <p:nvPr/>
            </p:nvSpPr>
            <p:spPr bwMode="auto">
              <a:xfrm>
                <a:off x="1461" y="1303"/>
                <a:ext cx="20" cy="21"/>
              </a:xfrm>
              <a:custGeom>
                <a:avLst/>
                <a:gdLst/>
                <a:ahLst/>
                <a:cxnLst>
                  <a:cxn ang="0">
                    <a:pos x="18" y="6"/>
                  </a:cxn>
                  <a:cxn ang="0">
                    <a:pos x="14" y="4"/>
                  </a:cxn>
                  <a:cxn ang="0">
                    <a:pos x="9" y="2"/>
                  </a:cxn>
                  <a:cxn ang="0">
                    <a:pos x="3" y="0"/>
                  </a:cxn>
                  <a:cxn ang="0">
                    <a:pos x="0" y="1"/>
                  </a:cxn>
                  <a:cxn ang="0">
                    <a:pos x="0" y="7"/>
                  </a:cxn>
                  <a:cxn ang="0">
                    <a:pos x="3" y="15"/>
                  </a:cxn>
                  <a:cxn ang="0">
                    <a:pos x="9" y="21"/>
                  </a:cxn>
                  <a:cxn ang="0">
                    <a:pos x="15" y="21"/>
                  </a:cxn>
                  <a:cxn ang="0">
                    <a:pos x="20" y="15"/>
                  </a:cxn>
                  <a:cxn ang="0">
                    <a:pos x="20" y="10"/>
                  </a:cxn>
                  <a:cxn ang="0">
                    <a:pos x="18" y="6"/>
                  </a:cxn>
                </a:cxnLst>
                <a:rect l="0" t="0" r="r" b="b"/>
                <a:pathLst>
                  <a:path w="20" h="21">
                    <a:moveTo>
                      <a:pt x="18" y="6"/>
                    </a:moveTo>
                    <a:lnTo>
                      <a:pt x="14" y="4"/>
                    </a:lnTo>
                    <a:lnTo>
                      <a:pt x="9" y="2"/>
                    </a:lnTo>
                    <a:lnTo>
                      <a:pt x="3" y="0"/>
                    </a:lnTo>
                    <a:lnTo>
                      <a:pt x="0" y="1"/>
                    </a:lnTo>
                    <a:lnTo>
                      <a:pt x="0" y="7"/>
                    </a:lnTo>
                    <a:lnTo>
                      <a:pt x="3" y="15"/>
                    </a:lnTo>
                    <a:lnTo>
                      <a:pt x="9" y="21"/>
                    </a:lnTo>
                    <a:lnTo>
                      <a:pt x="15" y="21"/>
                    </a:lnTo>
                    <a:lnTo>
                      <a:pt x="20" y="15"/>
                    </a:lnTo>
                    <a:lnTo>
                      <a:pt x="20" y="10"/>
                    </a:lnTo>
                    <a:lnTo>
                      <a:pt x="18" y="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 sz="1100">
                  <a:solidFill>
                    <a:srgbClr val="000066"/>
                  </a:solidFill>
                  <a:latin typeface="Trebuchet MS" pitchFamily="34" charset="0"/>
                </a:endParaRPr>
              </a:p>
            </p:txBody>
          </p:sp>
          <p:sp>
            <p:nvSpPr>
              <p:cNvPr id="352" name="Freeform 1177"/>
              <p:cNvSpPr>
                <a:spLocks/>
              </p:cNvSpPr>
              <p:nvPr/>
            </p:nvSpPr>
            <p:spPr bwMode="auto">
              <a:xfrm>
                <a:off x="1461" y="1303"/>
                <a:ext cx="20" cy="21"/>
              </a:xfrm>
              <a:custGeom>
                <a:avLst/>
                <a:gdLst/>
                <a:ahLst/>
                <a:cxnLst>
                  <a:cxn ang="0">
                    <a:pos x="18" y="6"/>
                  </a:cxn>
                  <a:cxn ang="0">
                    <a:pos x="14" y="4"/>
                  </a:cxn>
                  <a:cxn ang="0">
                    <a:pos x="9" y="2"/>
                  </a:cxn>
                  <a:cxn ang="0">
                    <a:pos x="3" y="0"/>
                  </a:cxn>
                  <a:cxn ang="0">
                    <a:pos x="0" y="1"/>
                  </a:cxn>
                  <a:cxn ang="0">
                    <a:pos x="0" y="7"/>
                  </a:cxn>
                  <a:cxn ang="0">
                    <a:pos x="3" y="15"/>
                  </a:cxn>
                  <a:cxn ang="0">
                    <a:pos x="9" y="21"/>
                  </a:cxn>
                  <a:cxn ang="0">
                    <a:pos x="15" y="21"/>
                  </a:cxn>
                  <a:cxn ang="0">
                    <a:pos x="20" y="15"/>
                  </a:cxn>
                  <a:cxn ang="0">
                    <a:pos x="20" y="10"/>
                  </a:cxn>
                  <a:cxn ang="0">
                    <a:pos x="18" y="6"/>
                  </a:cxn>
                </a:cxnLst>
                <a:rect l="0" t="0" r="r" b="b"/>
                <a:pathLst>
                  <a:path w="20" h="21">
                    <a:moveTo>
                      <a:pt x="18" y="6"/>
                    </a:moveTo>
                    <a:lnTo>
                      <a:pt x="14" y="4"/>
                    </a:lnTo>
                    <a:lnTo>
                      <a:pt x="9" y="2"/>
                    </a:lnTo>
                    <a:lnTo>
                      <a:pt x="3" y="0"/>
                    </a:lnTo>
                    <a:lnTo>
                      <a:pt x="0" y="1"/>
                    </a:lnTo>
                    <a:lnTo>
                      <a:pt x="0" y="7"/>
                    </a:lnTo>
                    <a:lnTo>
                      <a:pt x="3" y="15"/>
                    </a:lnTo>
                    <a:lnTo>
                      <a:pt x="9" y="21"/>
                    </a:lnTo>
                    <a:lnTo>
                      <a:pt x="15" y="21"/>
                    </a:lnTo>
                    <a:lnTo>
                      <a:pt x="20" y="15"/>
                    </a:lnTo>
                    <a:lnTo>
                      <a:pt x="20" y="10"/>
                    </a:lnTo>
                    <a:lnTo>
                      <a:pt x="18" y="6"/>
                    </a:lnTo>
                    <a:close/>
                  </a:path>
                </a:pathLst>
              </a:custGeom>
              <a:grpFill/>
              <a:ln w="9525" cap="rnd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 sz="1100">
                  <a:solidFill>
                    <a:srgbClr val="000066"/>
                  </a:solidFill>
                  <a:latin typeface="Trebuchet MS" pitchFamily="34" charset="0"/>
                </a:endParaRPr>
              </a:p>
            </p:txBody>
          </p:sp>
        </p:grpSp>
        <p:grpSp>
          <p:nvGrpSpPr>
            <p:cNvPr id="200" name="Group 1178"/>
            <p:cNvGrpSpPr>
              <a:grpSpLocks/>
            </p:cNvGrpSpPr>
            <p:nvPr/>
          </p:nvGrpSpPr>
          <p:grpSpPr bwMode="auto">
            <a:xfrm>
              <a:off x="1000" y="1043"/>
              <a:ext cx="57" cy="41"/>
              <a:chOff x="1000" y="1043"/>
              <a:chExt cx="57" cy="41"/>
            </a:xfrm>
            <a:grpFill/>
          </p:grpSpPr>
          <p:sp>
            <p:nvSpPr>
              <p:cNvPr id="349" name="Freeform 1179"/>
              <p:cNvSpPr>
                <a:spLocks/>
              </p:cNvSpPr>
              <p:nvPr/>
            </p:nvSpPr>
            <p:spPr bwMode="auto">
              <a:xfrm>
                <a:off x="1000" y="1043"/>
                <a:ext cx="57" cy="41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9" y="3"/>
                  </a:cxn>
                  <a:cxn ang="0">
                    <a:pos x="23" y="6"/>
                  </a:cxn>
                  <a:cxn ang="0">
                    <a:pos x="32" y="0"/>
                  </a:cxn>
                  <a:cxn ang="0">
                    <a:pos x="43" y="6"/>
                  </a:cxn>
                  <a:cxn ang="0">
                    <a:pos x="57" y="18"/>
                  </a:cxn>
                  <a:cxn ang="0">
                    <a:pos x="57" y="33"/>
                  </a:cxn>
                  <a:cxn ang="0">
                    <a:pos x="41" y="35"/>
                  </a:cxn>
                  <a:cxn ang="0">
                    <a:pos x="30" y="29"/>
                  </a:cxn>
                  <a:cxn ang="0">
                    <a:pos x="26" y="41"/>
                  </a:cxn>
                  <a:cxn ang="0">
                    <a:pos x="14" y="40"/>
                  </a:cxn>
                  <a:cxn ang="0">
                    <a:pos x="14" y="25"/>
                  </a:cxn>
                  <a:cxn ang="0">
                    <a:pos x="0" y="9"/>
                  </a:cxn>
                </a:cxnLst>
                <a:rect l="0" t="0" r="r" b="b"/>
                <a:pathLst>
                  <a:path w="57" h="41">
                    <a:moveTo>
                      <a:pt x="0" y="9"/>
                    </a:moveTo>
                    <a:lnTo>
                      <a:pt x="9" y="3"/>
                    </a:lnTo>
                    <a:lnTo>
                      <a:pt x="23" y="6"/>
                    </a:lnTo>
                    <a:lnTo>
                      <a:pt x="32" y="0"/>
                    </a:lnTo>
                    <a:lnTo>
                      <a:pt x="43" y="6"/>
                    </a:lnTo>
                    <a:lnTo>
                      <a:pt x="57" y="18"/>
                    </a:lnTo>
                    <a:lnTo>
                      <a:pt x="57" y="33"/>
                    </a:lnTo>
                    <a:lnTo>
                      <a:pt x="41" y="35"/>
                    </a:lnTo>
                    <a:lnTo>
                      <a:pt x="30" y="29"/>
                    </a:lnTo>
                    <a:lnTo>
                      <a:pt x="26" y="41"/>
                    </a:lnTo>
                    <a:lnTo>
                      <a:pt x="14" y="40"/>
                    </a:lnTo>
                    <a:lnTo>
                      <a:pt x="14" y="25"/>
                    </a:lnTo>
                    <a:lnTo>
                      <a:pt x="0" y="9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 sz="1100">
                  <a:solidFill>
                    <a:srgbClr val="000066"/>
                  </a:solidFill>
                  <a:latin typeface="Trebuchet MS" pitchFamily="34" charset="0"/>
                </a:endParaRPr>
              </a:p>
            </p:txBody>
          </p:sp>
          <p:sp>
            <p:nvSpPr>
              <p:cNvPr id="350" name="Freeform 1180"/>
              <p:cNvSpPr>
                <a:spLocks/>
              </p:cNvSpPr>
              <p:nvPr/>
            </p:nvSpPr>
            <p:spPr bwMode="auto">
              <a:xfrm>
                <a:off x="1000" y="1043"/>
                <a:ext cx="57" cy="41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9" y="3"/>
                  </a:cxn>
                  <a:cxn ang="0">
                    <a:pos x="23" y="6"/>
                  </a:cxn>
                  <a:cxn ang="0">
                    <a:pos x="32" y="0"/>
                  </a:cxn>
                  <a:cxn ang="0">
                    <a:pos x="43" y="6"/>
                  </a:cxn>
                  <a:cxn ang="0">
                    <a:pos x="57" y="18"/>
                  </a:cxn>
                  <a:cxn ang="0">
                    <a:pos x="57" y="33"/>
                  </a:cxn>
                  <a:cxn ang="0">
                    <a:pos x="41" y="35"/>
                  </a:cxn>
                  <a:cxn ang="0">
                    <a:pos x="30" y="29"/>
                  </a:cxn>
                  <a:cxn ang="0">
                    <a:pos x="26" y="41"/>
                  </a:cxn>
                  <a:cxn ang="0">
                    <a:pos x="14" y="40"/>
                  </a:cxn>
                  <a:cxn ang="0">
                    <a:pos x="14" y="25"/>
                  </a:cxn>
                  <a:cxn ang="0">
                    <a:pos x="0" y="9"/>
                  </a:cxn>
                </a:cxnLst>
                <a:rect l="0" t="0" r="r" b="b"/>
                <a:pathLst>
                  <a:path w="57" h="41">
                    <a:moveTo>
                      <a:pt x="0" y="9"/>
                    </a:moveTo>
                    <a:lnTo>
                      <a:pt x="9" y="3"/>
                    </a:lnTo>
                    <a:lnTo>
                      <a:pt x="23" y="6"/>
                    </a:lnTo>
                    <a:lnTo>
                      <a:pt x="32" y="0"/>
                    </a:lnTo>
                    <a:lnTo>
                      <a:pt x="43" y="6"/>
                    </a:lnTo>
                    <a:lnTo>
                      <a:pt x="57" y="18"/>
                    </a:lnTo>
                    <a:lnTo>
                      <a:pt x="57" y="33"/>
                    </a:lnTo>
                    <a:lnTo>
                      <a:pt x="41" y="35"/>
                    </a:lnTo>
                    <a:lnTo>
                      <a:pt x="30" y="29"/>
                    </a:lnTo>
                    <a:lnTo>
                      <a:pt x="26" y="41"/>
                    </a:lnTo>
                    <a:lnTo>
                      <a:pt x="14" y="40"/>
                    </a:lnTo>
                    <a:lnTo>
                      <a:pt x="14" y="25"/>
                    </a:lnTo>
                    <a:lnTo>
                      <a:pt x="0" y="9"/>
                    </a:lnTo>
                    <a:close/>
                  </a:path>
                </a:pathLst>
              </a:custGeom>
              <a:grpFill/>
              <a:ln w="9525" cap="rnd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 sz="1100">
                  <a:solidFill>
                    <a:srgbClr val="000066"/>
                  </a:solidFill>
                  <a:latin typeface="Trebuchet MS" pitchFamily="34" charset="0"/>
                </a:endParaRPr>
              </a:p>
            </p:txBody>
          </p:sp>
        </p:grpSp>
        <p:grpSp>
          <p:nvGrpSpPr>
            <p:cNvPr id="201" name="Group 1181"/>
            <p:cNvGrpSpPr>
              <a:grpSpLocks/>
            </p:cNvGrpSpPr>
            <p:nvPr/>
          </p:nvGrpSpPr>
          <p:grpSpPr bwMode="auto">
            <a:xfrm>
              <a:off x="940" y="896"/>
              <a:ext cx="299" cy="175"/>
              <a:chOff x="940" y="896"/>
              <a:chExt cx="299" cy="175"/>
            </a:xfrm>
            <a:grpFill/>
          </p:grpSpPr>
          <p:sp>
            <p:nvSpPr>
              <p:cNvPr id="347" name="Freeform 1182"/>
              <p:cNvSpPr>
                <a:spLocks/>
              </p:cNvSpPr>
              <p:nvPr/>
            </p:nvSpPr>
            <p:spPr bwMode="auto">
              <a:xfrm>
                <a:off x="940" y="896"/>
                <a:ext cx="299" cy="175"/>
              </a:xfrm>
              <a:custGeom>
                <a:avLst/>
                <a:gdLst/>
                <a:ahLst/>
                <a:cxnLst>
                  <a:cxn ang="0">
                    <a:pos x="233" y="86"/>
                  </a:cxn>
                  <a:cxn ang="0">
                    <a:pos x="194" y="71"/>
                  </a:cxn>
                  <a:cxn ang="0">
                    <a:pos x="157" y="51"/>
                  </a:cxn>
                  <a:cxn ang="0">
                    <a:pos x="111" y="34"/>
                  </a:cxn>
                  <a:cxn ang="0">
                    <a:pos x="89" y="17"/>
                  </a:cxn>
                  <a:cxn ang="0">
                    <a:pos x="72" y="31"/>
                  </a:cxn>
                  <a:cxn ang="0">
                    <a:pos x="59" y="39"/>
                  </a:cxn>
                  <a:cxn ang="0">
                    <a:pos x="46" y="31"/>
                  </a:cxn>
                  <a:cxn ang="0">
                    <a:pos x="46" y="8"/>
                  </a:cxn>
                  <a:cxn ang="0">
                    <a:pos x="39" y="50"/>
                  </a:cxn>
                  <a:cxn ang="0">
                    <a:pos x="23" y="33"/>
                  </a:cxn>
                  <a:cxn ang="0">
                    <a:pos x="22" y="0"/>
                  </a:cxn>
                  <a:cxn ang="0">
                    <a:pos x="3" y="8"/>
                  </a:cxn>
                  <a:cxn ang="0">
                    <a:pos x="3" y="24"/>
                  </a:cxn>
                  <a:cxn ang="0">
                    <a:pos x="9" y="58"/>
                  </a:cxn>
                  <a:cxn ang="0">
                    <a:pos x="29" y="72"/>
                  </a:cxn>
                  <a:cxn ang="0">
                    <a:pos x="87" y="69"/>
                  </a:cxn>
                  <a:cxn ang="0">
                    <a:pos x="133" y="64"/>
                  </a:cxn>
                  <a:cxn ang="0">
                    <a:pos x="159" y="85"/>
                  </a:cxn>
                  <a:cxn ang="0">
                    <a:pos x="169" y="134"/>
                  </a:cxn>
                  <a:cxn ang="0">
                    <a:pos x="151" y="149"/>
                  </a:cxn>
                  <a:cxn ang="0">
                    <a:pos x="137" y="166"/>
                  </a:cxn>
                  <a:cxn ang="0">
                    <a:pos x="164" y="157"/>
                  </a:cxn>
                  <a:cxn ang="0">
                    <a:pos x="189" y="150"/>
                  </a:cxn>
                  <a:cxn ang="0">
                    <a:pos x="211" y="165"/>
                  </a:cxn>
                  <a:cxn ang="0">
                    <a:pos x="251" y="175"/>
                  </a:cxn>
                  <a:cxn ang="0">
                    <a:pos x="299" y="172"/>
                  </a:cxn>
                  <a:cxn ang="0">
                    <a:pos x="264" y="159"/>
                  </a:cxn>
                  <a:cxn ang="0">
                    <a:pos x="238" y="146"/>
                  </a:cxn>
                  <a:cxn ang="0">
                    <a:pos x="274" y="153"/>
                  </a:cxn>
                  <a:cxn ang="0">
                    <a:pos x="254" y="132"/>
                  </a:cxn>
                  <a:cxn ang="0">
                    <a:pos x="223" y="123"/>
                  </a:cxn>
                  <a:cxn ang="0">
                    <a:pos x="238" y="95"/>
                  </a:cxn>
                  <a:cxn ang="0">
                    <a:pos x="258" y="85"/>
                  </a:cxn>
                </a:cxnLst>
                <a:rect l="0" t="0" r="r" b="b"/>
                <a:pathLst>
                  <a:path w="299" h="175">
                    <a:moveTo>
                      <a:pt x="258" y="85"/>
                    </a:moveTo>
                    <a:lnTo>
                      <a:pt x="233" y="86"/>
                    </a:lnTo>
                    <a:lnTo>
                      <a:pt x="218" y="73"/>
                    </a:lnTo>
                    <a:lnTo>
                      <a:pt x="194" y="71"/>
                    </a:lnTo>
                    <a:lnTo>
                      <a:pt x="176" y="56"/>
                    </a:lnTo>
                    <a:lnTo>
                      <a:pt x="157" y="51"/>
                    </a:lnTo>
                    <a:lnTo>
                      <a:pt x="137" y="37"/>
                    </a:lnTo>
                    <a:lnTo>
                      <a:pt x="111" y="34"/>
                    </a:lnTo>
                    <a:lnTo>
                      <a:pt x="109" y="23"/>
                    </a:lnTo>
                    <a:lnTo>
                      <a:pt x="89" y="17"/>
                    </a:lnTo>
                    <a:lnTo>
                      <a:pt x="79" y="15"/>
                    </a:lnTo>
                    <a:lnTo>
                      <a:pt x="72" y="31"/>
                    </a:lnTo>
                    <a:lnTo>
                      <a:pt x="68" y="36"/>
                    </a:lnTo>
                    <a:lnTo>
                      <a:pt x="59" y="39"/>
                    </a:lnTo>
                    <a:lnTo>
                      <a:pt x="55" y="48"/>
                    </a:lnTo>
                    <a:lnTo>
                      <a:pt x="46" y="31"/>
                    </a:lnTo>
                    <a:lnTo>
                      <a:pt x="54" y="9"/>
                    </a:lnTo>
                    <a:lnTo>
                      <a:pt x="46" y="8"/>
                    </a:lnTo>
                    <a:lnTo>
                      <a:pt x="37" y="29"/>
                    </a:lnTo>
                    <a:lnTo>
                      <a:pt x="39" y="50"/>
                    </a:lnTo>
                    <a:lnTo>
                      <a:pt x="36" y="62"/>
                    </a:lnTo>
                    <a:lnTo>
                      <a:pt x="23" y="33"/>
                    </a:lnTo>
                    <a:lnTo>
                      <a:pt x="23" y="15"/>
                    </a:lnTo>
                    <a:lnTo>
                      <a:pt x="22" y="0"/>
                    </a:lnTo>
                    <a:lnTo>
                      <a:pt x="10" y="0"/>
                    </a:lnTo>
                    <a:lnTo>
                      <a:pt x="3" y="8"/>
                    </a:lnTo>
                    <a:lnTo>
                      <a:pt x="0" y="24"/>
                    </a:lnTo>
                    <a:lnTo>
                      <a:pt x="3" y="24"/>
                    </a:lnTo>
                    <a:lnTo>
                      <a:pt x="0" y="42"/>
                    </a:lnTo>
                    <a:lnTo>
                      <a:pt x="9" y="58"/>
                    </a:lnTo>
                    <a:lnTo>
                      <a:pt x="18" y="69"/>
                    </a:lnTo>
                    <a:lnTo>
                      <a:pt x="29" y="72"/>
                    </a:lnTo>
                    <a:lnTo>
                      <a:pt x="64" y="66"/>
                    </a:lnTo>
                    <a:lnTo>
                      <a:pt x="87" y="69"/>
                    </a:lnTo>
                    <a:lnTo>
                      <a:pt x="108" y="66"/>
                    </a:lnTo>
                    <a:lnTo>
                      <a:pt x="133" y="64"/>
                    </a:lnTo>
                    <a:lnTo>
                      <a:pt x="153" y="76"/>
                    </a:lnTo>
                    <a:lnTo>
                      <a:pt x="159" y="85"/>
                    </a:lnTo>
                    <a:lnTo>
                      <a:pt x="160" y="107"/>
                    </a:lnTo>
                    <a:lnTo>
                      <a:pt x="169" y="134"/>
                    </a:lnTo>
                    <a:lnTo>
                      <a:pt x="165" y="142"/>
                    </a:lnTo>
                    <a:lnTo>
                      <a:pt x="151" y="149"/>
                    </a:lnTo>
                    <a:lnTo>
                      <a:pt x="140" y="156"/>
                    </a:lnTo>
                    <a:lnTo>
                      <a:pt x="137" y="166"/>
                    </a:lnTo>
                    <a:lnTo>
                      <a:pt x="144" y="172"/>
                    </a:lnTo>
                    <a:lnTo>
                      <a:pt x="164" y="157"/>
                    </a:lnTo>
                    <a:lnTo>
                      <a:pt x="178" y="148"/>
                    </a:lnTo>
                    <a:lnTo>
                      <a:pt x="189" y="150"/>
                    </a:lnTo>
                    <a:lnTo>
                      <a:pt x="196" y="160"/>
                    </a:lnTo>
                    <a:lnTo>
                      <a:pt x="211" y="165"/>
                    </a:lnTo>
                    <a:lnTo>
                      <a:pt x="229" y="172"/>
                    </a:lnTo>
                    <a:lnTo>
                      <a:pt x="251" y="175"/>
                    </a:lnTo>
                    <a:lnTo>
                      <a:pt x="275" y="168"/>
                    </a:lnTo>
                    <a:lnTo>
                      <a:pt x="299" y="172"/>
                    </a:lnTo>
                    <a:lnTo>
                      <a:pt x="291" y="164"/>
                    </a:lnTo>
                    <a:lnTo>
                      <a:pt x="264" y="159"/>
                    </a:lnTo>
                    <a:lnTo>
                      <a:pt x="235" y="153"/>
                    </a:lnTo>
                    <a:lnTo>
                      <a:pt x="238" y="146"/>
                    </a:lnTo>
                    <a:lnTo>
                      <a:pt x="254" y="148"/>
                    </a:lnTo>
                    <a:lnTo>
                      <a:pt x="274" y="153"/>
                    </a:lnTo>
                    <a:lnTo>
                      <a:pt x="266" y="134"/>
                    </a:lnTo>
                    <a:lnTo>
                      <a:pt x="254" y="132"/>
                    </a:lnTo>
                    <a:lnTo>
                      <a:pt x="238" y="125"/>
                    </a:lnTo>
                    <a:lnTo>
                      <a:pt x="223" y="123"/>
                    </a:lnTo>
                    <a:lnTo>
                      <a:pt x="229" y="101"/>
                    </a:lnTo>
                    <a:lnTo>
                      <a:pt x="238" y="95"/>
                    </a:lnTo>
                    <a:lnTo>
                      <a:pt x="253" y="91"/>
                    </a:lnTo>
                    <a:lnTo>
                      <a:pt x="258" y="85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 sz="1100">
                  <a:solidFill>
                    <a:srgbClr val="000066"/>
                  </a:solidFill>
                  <a:latin typeface="Trebuchet MS" pitchFamily="34" charset="0"/>
                </a:endParaRPr>
              </a:p>
            </p:txBody>
          </p:sp>
          <p:sp>
            <p:nvSpPr>
              <p:cNvPr id="348" name="Freeform 1183"/>
              <p:cNvSpPr>
                <a:spLocks/>
              </p:cNvSpPr>
              <p:nvPr/>
            </p:nvSpPr>
            <p:spPr bwMode="auto">
              <a:xfrm>
                <a:off x="940" y="896"/>
                <a:ext cx="299" cy="175"/>
              </a:xfrm>
              <a:custGeom>
                <a:avLst/>
                <a:gdLst/>
                <a:ahLst/>
                <a:cxnLst>
                  <a:cxn ang="0">
                    <a:pos x="233" y="86"/>
                  </a:cxn>
                  <a:cxn ang="0">
                    <a:pos x="194" y="71"/>
                  </a:cxn>
                  <a:cxn ang="0">
                    <a:pos x="157" y="51"/>
                  </a:cxn>
                  <a:cxn ang="0">
                    <a:pos x="111" y="34"/>
                  </a:cxn>
                  <a:cxn ang="0">
                    <a:pos x="89" y="17"/>
                  </a:cxn>
                  <a:cxn ang="0">
                    <a:pos x="72" y="31"/>
                  </a:cxn>
                  <a:cxn ang="0">
                    <a:pos x="59" y="39"/>
                  </a:cxn>
                  <a:cxn ang="0">
                    <a:pos x="46" y="31"/>
                  </a:cxn>
                  <a:cxn ang="0">
                    <a:pos x="46" y="8"/>
                  </a:cxn>
                  <a:cxn ang="0">
                    <a:pos x="39" y="50"/>
                  </a:cxn>
                  <a:cxn ang="0">
                    <a:pos x="23" y="33"/>
                  </a:cxn>
                  <a:cxn ang="0">
                    <a:pos x="22" y="0"/>
                  </a:cxn>
                  <a:cxn ang="0">
                    <a:pos x="3" y="8"/>
                  </a:cxn>
                  <a:cxn ang="0">
                    <a:pos x="3" y="24"/>
                  </a:cxn>
                  <a:cxn ang="0">
                    <a:pos x="9" y="58"/>
                  </a:cxn>
                  <a:cxn ang="0">
                    <a:pos x="29" y="72"/>
                  </a:cxn>
                  <a:cxn ang="0">
                    <a:pos x="87" y="69"/>
                  </a:cxn>
                  <a:cxn ang="0">
                    <a:pos x="133" y="64"/>
                  </a:cxn>
                  <a:cxn ang="0">
                    <a:pos x="159" y="85"/>
                  </a:cxn>
                  <a:cxn ang="0">
                    <a:pos x="169" y="134"/>
                  </a:cxn>
                  <a:cxn ang="0">
                    <a:pos x="151" y="149"/>
                  </a:cxn>
                  <a:cxn ang="0">
                    <a:pos x="137" y="166"/>
                  </a:cxn>
                  <a:cxn ang="0">
                    <a:pos x="164" y="157"/>
                  </a:cxn>
                  <a:cxn ang="0">
                    <a:pos x="189" y="150"/>
                  </a:cxn>
                  <a:cxn ang="0">
                    <a:pos x="211" y="165"/>
                  </a:cxn>
                  <a:cxn ang="0">
                    <a:pos x="251" y="175"/>
                  </a:cxn>
                  <a:cxn ang="0">
                    <a:pos x="299" y="172"/>
                  </a:cxn>
                  <a:cxn ang="0">
                    <a:pos x="264" y="159"/>
                  </a:cxn>
                  <a:cxn ang="0">
                    <a:pos x="238" y="146"/>
                  </a:cxn>
                  <a:cxn ang="0">
                    <a:pos x="274" y="153"/>
                  </a:cxn>
                  <a:cxn ang="0">
                    <a:pos x="254" y="132"/>
                  </a:cxn>
                  <a:cxn ang="0">
                    <a:pos x="223" y="123"/>
                  </a:cxn>
                  <a:cxn ang="0">
                    <a:pos x="238" y="95"/>
                  </a:cxn>
                  <a:cxn ang="0">
                    <a:pos x="258" y="85"/>
                  </a:cxn>
                </a:cxnLst>
                <a:rect l="0" t="0" r="r" b="b"/>
                <a:pathLst>
                  <a:path w="299" h="175">
                    <a:moveTo>
                      <a:pt x="258" y="85"/>
                    </a:moveTo>
                    <a:lnTo>
                      <a:pt x="233" y="86"/>
                    </a:lnTo>
                    <a:lnTo>
                      <a:pt x="218" y="73"/>
                    </a:lnTo>
                    <a:lnTo>
                      <a:pt x="194" y="71"/>
                    </a:lnTo>
                    <a:lnTo>
                      <a:pt x="176" y="56"/>
                    </a:lnTo>
                    <a:lnTo>
                      <a:pt x="157" y="51"/>
                    </a:lnTo>
                    <a:lnTo>
                      <a:pt x="137" y="37"/>
                    </a:lnTo>
                    <a:lnTo>
                      <a:pt x="111" y="34"/>
                    </a:lnTo>
                    <a:lnTo>
                      <a:pt x="109" y="23"/>
                    </a:lnTo>
                    <a:lnTo>
                      <a:pt x="89" y="17"/>
                    </a:lnTo>
                    <a:lnTo>
                      <a:pt x="79" y="15"/>
                    </a:lnTo>
                    <a:lnTo>
                      <a:pt x="72" y="31"/>
                    </a:lnTo>
                    <a:lnTo>
                      <a:pt x="68" y="36"/>
                    </a:lnTo>
                    <a:lnTo>
                      <a:pt x="59" y="39"/>
                    </a:lnTo>
                    <a:lnTo>
                      <a:pt x="55" y="48"/>
                    </a:lnTo>
                    <a:lnTo>
                      <a:pt x="46" y="31"/>
                    </a:lnTo>
                    <a:lnTo>
                      <a:pt x="54" y="9"/>
                    </a:lnTo>
                    <a:lnTo>
                      <a:pt x="46" y="8"/>
                    </a:lnTo>
                    <a:lnTo>
                      <a:pt x="37" y="29"/>
                    </a:lnTo>
                    <a:lnTo>
                      <a:pt x="39" y="50"/>
                    </a:lnTo>
                    <a:lnTo>
                      <a:pt x="36" y="62"/>
                    </a:lnTo>
                    <a:lnTo>
                      <a:pt x="23" y="33"/>
                    </a:lnTo>
                    <a:lnTo>
                      <a:pt x="23" y="15"/>
                    </a:lnTo>
                    <a:lnTo>
                      <a:pt x="22" y="0"/>
                    </a:lnTo>
                    <a:lnTo>
                      <a:pt x="10" y="0"/>
                    </a:lnTo>
                    <a:lnTo>
                      <a:pt x="3" y="8"/>
                    </a:lnTo>
                    <a:lnTo>
                      <a:pt x="0" y="24"/>
                    </a:lnTo>
                    <a:lnTo>
                      <a:pt x="3" y="24"/>
                    </a:lnTo>
                    <a:lnTo>
                      <a:pt x="0" y="42"/>
                    </a:lnTo>
                    <a:lnTo>
                      <a:pt x="9" y="58"/>
                    </a:lnTo>
                    <a:lnTo>
                      <a:pt x="18" y="69"/>
                    </a:lnTo>
                    <a:lnTo>
                      <a:pt x="29" y="72"/>
                    </a:lnTo>
                    <a:lnTo>
                      <a:pt x="64" y="66"/>
                    </a:lnTo>
                    <a:lnTo>
                      <a:pt x="87" y="69"/>
                    </a:lnTo>
                    <a:lnTo>
                      <a:pt x="108" y="66"/>
                    </a:lnTo>
                    <a:lnTo>
                      <a:pt x="133" y="64"/>
                    </a:lnTo>
                    <a:lnTo>
                      <a:pt x="153" y="76"/>
                    </a:lnTo>
                    <a:lnTo>
                      <a:pt x="159" y="85"/>
                    </a:lnTo>
                    <a:lnTo>
                      <a:pt x="160" y="107"/>
                    </a:lnTo>
                    <a:lnTo>
                      <a:pt x="169" y="134"/>
                    </a:lnTo>
                    <a:lnTo>
                      <a:pt x="165" y="142"/>
                    </a:lnTo>
                    <a:lnTo>
                      <a:pt x="151" y="149"/>
                    </a:lnTo>
                    <a:lnTo>
                      <a:pt x="140" y="156"/>
                    </a:lnTo>
                    <a:lnTo>
                      <a:pt x="137" y="166"/>
                    </a:lnTo>
                    <a:lnTo>
                      <a:pt x="144" y="172"/>
                    </a:lnTo>
                    <a:lnTo>
                      <a:pt x="164" y="157"/>
                    </a:lnTo>
                    <a:lnTo>
                      <a:pt x="178" y="148"/>
                    </a:lnTo>
                    <a:lnTo>
                      <a:pt x="189" y="150"/>
                    </a:lnTo>
                    <a:lnTo>
                      <a:pt x="196" y="160"/>
                    </a:lnTo>
                    <a:lnTo>
                      <a:pt x="211" y="165"/>
                    </a:lnTo>
                    <a:lnTo>
                      <a:pt x="229" y="172"/>
                    </a:lnTo>
                    <a:lnTo>
                      <a:pt x="251" y="175"/>
                    </a:lnTo>
                    <a:lnTo>
                      <a:pt x="275" y="168"/>
                    </a:lnTo>
                    <a:lnTo>
                      <a:pt x="299" y="172"/>
                    </a:lnTo>
                    <a:lnTo>
                      <a:pt x="291" y="164"/>
                    </a:lnTo>
                    <a:lnTo>
                      <a:pt x="264" y="159"/>
                    </a:lnTo>
                    <a:lnTo>
                      <a:pt x="235" y="153"/>
                    </a:lnTo>
                    <a:lnTo>
                      <a:pt x="238" y="146"/>
                    </a:lnTo>
                    <a:lnTo>
                      <a:pt x="254" y="148"/>
                    </a:lnTo>
                    <a:lnTo>
                      <a:pt x="274" y="153"/>
                    </a:lnTo>
                    <a:lnTo>
                      <a:pt x="266" y="134"/>
                    </a:lnTo>
                    <a:lnTo>
                      <a:pt x="254" y="132"/>
                    </a:lnTo>
                    <a:lnTo>
                      <a:pt x="238" y="125"/>
                    </a:lnTo>
                    <a:lnTo>
                      <a:pt x="223" y="123"/>
                    </a:lnTo>
                    <a:lnTo>
                      <a:pt x="229" y="101"/>
                    </a:lnTo>
                    <a:lnTo>
                      <a:pt x="238" y="95"/>
                    </a:lnTo>
                    <a:lnTo>
                      <a:pt x="253" y="91"/>
                    </a:lnTo>
                    <a:lnTo>
                      <a:pt x="258" y="85"/>
                    </a:lnTo>
                    <a:close/>
                  </a:path>
                </a:pathLst>
              </a:custGeom>
              <a:grpFill/>
              <a:ln w="9525" cap="rnd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 sz="1100">
                  <a:solidFill>
                    <a:srgbClr val="000066"/>
                  </a:solidFill>
                  <a:latin typeface="Trebuchet MS" pitchFamily="34" charset="0"/>
                </a:endParaRPr>
              </a:p>
            </p:txBody>
          </p:sp>
        </p:grpSp>
        <p:grpSp>
          <p:nvGrpSpPr>
            <p:cNvPr id="202" name="Group 1184"/>
            <p:cNvGrpSpPr>
              <a:grpSpLocks/>
            </p:cNvGrpSpPr>
            <p:nvPr/>
          </p:nvGrpSpPr>
          <p:grpSpPr bwMode="auto">
            <a:xfrm>
              <a:off x="705" y="900"/>
              <a:ext cx="166" cy="102"/>
              <a:chOff x="705" y="900"/>
              <a:chExt cx="166" cy="102"/>
            </a:xfrm>
            <a:grpFill/>
          </p:grpSpPr>
          <p:sp>
            <p:nvSpPr>
              <p:cNvPr id="345" name="Freeform 1185"/>
              <p:cNvSpPr>
                <a:spLocks/>
              </p:cNvSpPr>
              <p:nvPr/>
            </p:nvSpPr>
            <p:spPr bwMode="auto">
              <a:xfrm>
                <a:off x="705" y="900"/>
                <a:ext cx="166" cy="102"/>
              </a:xfrm>
              <a:custGeom>
                <a:avLst/>
                <a:gdLst/>
                <a:ahLst/>
                <a:cxnLst>
                  <a:cxn ang="0">
                    <a:pos x="121" y="29"/>
                  </a:cxn>
                  <a:cxn ang="0">
                    <a:pos x="111" y="5"/>
                  </a:cxn>
                  <a:cxn ang="0">
                    <a:pos x="93" y="27"/>
                  </a:cxn>
                  <a:cxn ang="0">
                    <a:pos x="84" y="0"/>
                  </a:cxn>
                  <a:cxn ang="0">
                    <a:pos x="70" y="18"/>
                  </a:cxn>
                  <a:cxn ang="0">
                    <a:pos x="61" y="4"/>
                  </a:cxn>
                  <a:cxn ang="0">
                    <a:pos x="54" y="18"/>
                  </a:cxn>
                  <a:cxn ang="0">
                    <a:pos x="35" y="7"/>
                  </a:cxn>
                  <a:cxn ang="0">
                    <a:pos x="12" y="14"/>
                  </a:cxn>
                  <a:cxn ang="0">
                    <a:pos x="0" y="34"/>
                  </a:cxn>
                  <a:cxn ang="0">
                    <a:pos x="10" y="41"/>
                  </a:cxn>
                  <a:cxn ang="0">
                    <a:pos x="49" y="40"/>
                  </a:cxn>
                  <a:cxn ang="0">
                    <a:pos x="27" y="58"/>
                  </a:cxn>
                  <a:cxn ang="0">
                    <a:pos x="72" y="69"/>
                  </a:cxn>
                  <a:cxn ang="0">
                    <a:pos x="60" y="76"/>
                  </a:cxn>
                  <a:cxn ang="0">
                    <a:pos x="15" y="69"/>
                  </a:cxn>
                  <a:cxn ang="0">
                    <a:pos x="39" y="89"/>
                  </a:cxn>
                  <a:cxn ang="0">
                    <a:pos x="70" y="93"/>
                  </a:cxn>
                  <a:cxn ang="0">
                    <a:pos x="96" y="87"/>
                  </a:cxn>
                  <a:cxn ang="0">
                    <a:pos x="117" y="94"/>
                  </a:cxn>
                  <a:cxn ang="0">
                    <a:pos x="146" y="102"/>
                  </a:cxn>
                  <a:cxn ang="0">
                    <a:pos x="138" y="91"/>
                  </a:cxn>
                  <a:cxn ang="0">
                    <a:pos x="166" y="80"/>
                  </a:cxn>
                  <a:cxn ang="0">
                    <a:pos x="138" y="72"/>
                  </a:cxn>
                  <a:cxn ang="0">
                    <a:pos x="121" y="29"/>
                  </a:cxn>
                </a:cxnLst>
                <a:rect l="0" t="0" r="r" b="b"/>
                <a:pathLst>
                  <a:path w="166" h="102">
                    <a:moveTo>
                      <a:pt x="121" y="29"/>
                    </a:moveTo>
                    <a:lnTo>
                      <a:pt x="111" y="5"/>
                    </a:lnTo>
                    <a:lnTo>
                      <a:pt x="93" y="27"/>
                    </a:lnTo>
                    <a:lnTo>
                      <a:pt x="84" y="0"/>
                    </a:lnTo>
                    <a:lnTo>
                      <a:pt x="70" y="18"/>
                    </a:lnTo>
                    <a:lnTo>
                      <a:pt x="61" y="4"/>
                    </a:lnTo>
                    <a:lnTo>
                      <a:pt x="54" y="18"/>
                    </a:lnTo>
                    <a:lnTo>
                      <a:pt x="35" y="7"/>
                    </a:lnTo>
                    <a:lnTo>
                      <a:pt x="12" y="14"/>
                    </a:lnTo>
                    <a:lnTo>
                      <a:pt x="0" y="34"/>
                    </a:lnTo>
                    <a:lnTo>
                      <a:pt x="10" y="41"/>
                    </a:lnTo>
                    <a:lnTo>
                      <a:pt x="49" y="40"/>
                    </a:lnTo>
                    <a:lnTo>
                      <a:pt x="27" y="58"/>
                    </a:lnTo>
                    <a:lnTo>
                      <a:pt x="72" y="69"/>
                    </a:lnTo>
                    <a:lnTo>
                      <a:pt x="60" y="76"/>
                    </a:lnTo>
                    <a:lnTo>
                      <a:pt x="15" y="69"/>
                    </a:lnTo>
                    <a:lnTo>
                      <a:pt x="39" y="89"/>
                    </a:lnTo>
                    <a:lnTo>
                      <a:pt x="70" y="93"/>
                    </a:lnTo>
                    <a:lnTo>
                      <a:pt x="96" y="87"/>
                    </a:lnTo>
                    <a:lnTo>
                      <a:pt x="117" y="94"/>
                    </a:lnTo>
                    <a:lnTo>
                      <a:pt x="146" y="102"/>
                    </a:lnTo>
                    <a:lnTo>
                      <a:pt x="138" y="91"/>
                    </a:lnTo>
                    <a:lnTo>
                      <a:pt x="166" y="80"/>
                    </a:lnTo>
                    <a:lnTo>
                      <a:pt x="138" y="72"/>
                    </a:lnTo>
                    <a:lnTo>
                      <a:pt x="121" y="29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 sz="1100">
                  <a:solidFill>
                    <a:srgbClr val="000066"/>
                  </a:solidFill>
                  <a:latin typeface="Trebuchet MS" pitchFamily="34" charset="0"/>
                </a:endParaRPr>
              </a:p>
            </p:txBody>
          </p:sp>
          <p:sp>
            <p:nvSpPr>
              <p:cNvPr id="346" name="Freeform 1186"/>
              <p:cNvSpPr>
                <a:spLocks/>
              </p:cNvSpPr>
              <p:nvPr/>
            </p:nvSpPr>
            <p:spPr bwMode="auto">
              <a:xfrm>
                <a:off x="705" y="900"/>
                <a:ext cx="166" cy="102"/>
              </a:xfrm>
              <a:custGeom>
                <a:avLst/>
                <a:gdLst/>
                <a:ahLst/>
                <a:cxnLst>
                  <a:cxn ang="0">
                    <a:pos x="121" y="29"/>
                  </a:cxn>
                  <a:cxn ang="0">
                    <a:pos x="111" y="5"/>
                  </a:cxn>
                  <a:cxn ang="0">
                    <a:pos x="93" y="27"/>
                  </a:cxn>
                  <a:cxn ang="0">
                    <a:pos x="84" y="0"/>
                  </a:cxn>
                  <a:cxn ang="0">
                    <a:pos x="70" y="18"/>
                  </a:cxn>
                  <a:cxn ang="0">
                    <a:pos x="61" y="4"/>
                  </a:cxn>
                  <a:cxn ang="0">
                    <a:pos x="54" y="18"/>
                  </a:cxn>
                  <a:cxn ang="0">
                    <a:pos x="35" y="7"/>
                  </a:cxn>
                  <a:cxn ang="0">
                    <a:pos x="12" y="14"/>
                  </a:cxn>
                  <a:cxn ang="0">
                    <a:pos x="0" y="34"/>
                  </a:cxn>
                  <a:cxn ang="0">
                    <a:pos x="10" y="41"/>
                  </a:cxn>
                  <a:cxn ang="0">
                    <a:pos x="49" y="40"/>
                  </a:cxn>
                  <a:cxn ang="0">
                    <a:pos x="27" y="58"/>
                  </a:cxn>
                  <a:cxn ang="0">
                    <a:pos x="72" y="69"/>
                  </a:cxn>
                  <a:cxn ang="0">
                    <a:pos x="60" y="76"/>
                  </a:cxn>
                  <a:cxn ang="0">
                    <a:pos x="15" y="69"/>
                  </a:cxn>
                  <a:cxn ang="0">
                    <a:pos x="39" y="89"/>
                  </a:cxn>
                  <a:cxn ang="0">
                    <a:pos x="70" y="93"/>
                  </a:cxn>
                  <a:cxn ang="0">
                    <a:pos x="96" y="87"/>
                  </a:cxn>
                  <a:cxn ang="0">
                    <a:pos x="117" y="94"/>
                  </a:cxn>
                  <a:cxn ang="0">
                    <a:pos x="146" y="102"/>
                  </a:cxn>
                  <a:cxn ang="0">
                    <a:pos x="138" y="91"/>
                  </a:cxn>
                  <a:cxn ang="0">
                    <a:pos x="166" y="80"/>
                  </a:cxn>
                  <a:cxn ang="0">
                    <a:pos x="138" y="72"/>
                  </a:cxn>
                  <a:cxn ang="0">
                    <a:pos x="121" y="29"/>
                  </a:cxn>
                </a:cxnLst>
                <a:rect l="0" t="0" r="r" b="b"/>
                <a:pathLst>
                  <a:path w="166" h="102">
                    <a:moveTo>
                      <a:pt x="121" y="29"/>
                    </a:moveTo>
                    <a:lnTo>
                      <a:pt x="111" y="5"/>
                    </a:lnTo>
                    <a:lnTo>
                      <a:pt x="93" y="27"/>
                    </a:lnTo>
                    <a:lnTo>
                      <a:pt x="84" y="0"/>
                    </a:lnTo>
                    <a:lnTo>
                      <a:pt x="70" y="18"/>
                    </a:lnTo>
                    <a:lnTo>
                      <a:pt x="61" y="4"/>
                    </a:lnTo>
                    <a:lnTo>
                      <a:pt x="54" y="18"/>
                    </a:lnTo>
                    <a:lnTo>
                      <a:pt x="35" y="7"/>
                    </a:lnTo>
                    <a:lnTo>
                      <a:pt x="12" y="14"/>
                    </a:lnTo>
                    <a:lnTo>
                      <a:pt x="0" y="34"/>
                    </a:lnTo>
                    <a:lnTo>
                      <a:pt x="10" y="41"/>
                    </a:lnTo>
                    <a:lnTo>
                      <a:pt x="49" y="40"/>
                    </a:lnTo>
                    <a:lnTo>
                      <a:pt x="27" y="58"/>
                    </a:lnTo>
                    <a:lnTo>
                      <a:pt x="72" y="69"/>
                    </a:lnTo>
                    <a:lnTo>
                      <a:pt x="60" y="76"/>
                    </a:lnTo>
                    <a:lnTo>
                      <a:pt x="15" y="69"/>
                    </a:lnTo>
                    <a:lnTo>
                      <a:pt x="39" y="89"/>
                    </a:lnTo>
                    <a:lnTo>
                      <a:pt x="70" y="93"/>
                    </a:lnTo>
                    <a:lnTo>
                      <a:pt x="96" y="87"/>
                    </a:lnTo>
                    <a:lnTo>
                      <a:pt x="117" y="94"/>
                    </a:lnTo>
                    <a:lnTo>
                      <a:pt x="146" y="102"/>
                    </a:lnTo>
                    <a:lnTo>
                      <a:pt x="138" y="91"/>
                    </a:lnTo>
                    <a:lnTo>
                      <a:pt x="166" y="80"/>
                    </a:lnTo>
                    <a:lnTo>
                      <a:pt x="138" y="72"/>
                    </a:lnTo>
                    <a:lnTo>
                      <a:pt x="121" y="29"/>
                    </a:lnTo>
                    <a:close/>
                  </a:path>
                </a:pathLst>
              </a:custGeom>
              <a:grpFill/>
              <a:ln w="9525" cap="rnd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 sz="1100">
                  <a:solidFill>
                    <a:srgbClr val="000066"/>
                  </a:solidFill>
                  <a:latin typeface="Trebuchet MS" pitchFamily="34" charset="0"/>
                </a:endParaRPr>
              </a:p>
            </p:txBody>
          </p:sp>
        </p:grpSp>
        <p:grpSp>
          <p:nvGrpSpPr>
            <p:cNvPr id="203" name="Group 1187"/>
            <p:cNvGrpSpPr>
              <a:grpSpLocks/>
            </p:cNvGrpSpPr>
            <p:nvPr/>
          </p:nvGrpSpPr>
          <p:grpSpPr bwMode="auto">
            <a:xfrm>
              <a:off x="892" y="729"/>
              <a:ext cx="94" cy="132"/>
              <a:chOff x="892" y="729"/>
              <a:chExt cx="94" cy="132"/>
            </a:xfrm>
            <a:grpFill/>
          </p:grpSpPr>
          <p:sp>
            <p:nvSpPr>
              <p:cNvPr id="343" name="Freeform 1188"/>
              <p:cNvSpPr>
                <a:spLocks/>
              </p:cNvSpPr>
              <p:nvPr/>
            </p:nvSpPr>
            <p:spPr bwMode="auto">
              <a:xfrm>
                <a:off x="892" y="729"/>
                <a:ext cx="94" cy="132"/>
              </a:xfrm>
              <a:custGeom>
                <a:avLst/>
                <a:gdLst/>
                <a:ahLst/>
                <a:cxnLst>
                  <a:cxn ang="0">
                    <a:pos x="63" y="0"/>
                  </a:cxn>
                  <a:cxn ang="0">
                    <a:pos x="45" y="1"/>
                  </a:cxn>
                  <a:cxn ang="0">
                    <a:pos x="24" y="14"/>
                  </a:cxn>
                  <a:cxn ang="0">
                    <a:pos x="8" y="26"/>
                  </a:cxn>
                  <a:cxn ang="0">
                    <a:pos x="0" y="41"/>
                  </a:cxn>
                  <a:cxn ang="0">
                    <a:pos x="0" y="52"/>
                  </a:cxn>
                  <a:cxn ang="0">
                    <a:pos x="13" y="59"/>
                  </a:cxn>
                  <a:cxn ang="0">
                    <a:pos x="40" y="54"/>
                  </a:cxn>
                  <a:cxn ang="0">
                    <a:pos x="69" y="41"/>
                  </a:cxn>
                  <a:cxn ang="0">
                    <a:pos x="37" y="70"/>
                  </a:cxn>
                  <a:cxn ang="0">
                    <a:pos x="48" y="73"/>
                  </a:cxn>
                  <a:cxn ang="0">
                    <a:pos x="42" y="88"/>
                  </a:cxn>
                  <a:cxn ang="0">
                    <a:pos x="52" y="96"/>
                  </a:cxn>
                  <a:cxn ang="0">
                    <a:pos x="49" y="110"/>
                  </a:cxn>
                  <a:cxn ang="0">
                    <a:pos x="32" y="117"/>
                  </a:cxn>
                  <a:cxn ang="0">
                    <a:pos x="25" y="131"/>
                  </a:cxn>
                  <a:cxn ang="0">
                    <a:pos x="34" y="132"/>
                  </a:cxn>
                  <a:cxn ang="0">
                    <a:pos x="62" y="122"/>
                  </a:cxn>
                  <a:cxn ang="0">
                    <a:pos x="94" y="124"/>
                  </a:cxn>
                  <a:cxn ang="0">
                    <a:pos x="88" y="106"/>
                  </a:cxn>
                  <a:cxn ang="0">
                    <a:pos x="89" y="86"/>
                  </a:cxn>
                  <a:cxn ang="0">
                    <a:pos x="78" y="74"/>
                  </a:cxn>
                  <a:cxn ang="0">
                    <a:pos x="88" y="48"/>
                  </a:cxn>
                  <a:cxn ang="0">
                    <a:pos x="85" y="30"/>
                  </a:cxn>
                  <a:cxn ang="0">
                    <a:pos x="79" y="7"/>
                  </a:cxn>
                  <a:cxn ang="0">
                    <a:pos x="63" y="0"/>
                  </a:cxn>
                </a:cxnLst>
                <a:rect l="0" t="0" r="r" b="b"/>
                <a:pathLst>
                  <a:path w="94" h="132">
                    <a:moveTo>
                      <a:pt x="63" y="0"/>
                    </a:moveTo>
                    <a:lnTo>
                      <a:pt x="45" y="1"/>
                    </a:lnTo>
                    <a:lnTo>
                      <a:pt x="24" y="14"/>
                    </a:lnTo>
                    <a:lnTo>
                      <a:pt x="8" y="26"/>
                    </a:lnTo>
                    <a:lnTo>
                      <a:pt x="0" y="41"/>
                    </a:lnTo>
                    <a:lnTo>
                      <a:pt x="0" y="52"/>
                    </a:lnTo>
                    <a:lnTo>
                      <a:pt x="13" y="59"/>
                    </a:lnTo>
                    <a:lnTo>
                      <a:pt x="40" y="54"/>
                    </a:lnTo>
                    <a:lnTo>
                      <a:pt x="69" y="41"/>
                    </a:lnTo>
                    <a:lnTo>
                      <a:pt x="37" y="70"/>
                    </a:lnTo>
                    <a:lnTo>
                      <a:pt x="48" y="73"/>
                    </a:lnTo>
                    <a:lnTo>
                      <a:pt x="42" y="88"/>
                    </a:lnTo>
                    <a:lnTo>
                      <a:pt x="52" y="96"/>
                    </a:lnTo>
                    <a:lnTo>
                      <a:pt x="49" y="110"/>
                    </a:lnTo>
                    <a:lnTo>
                      <a:pt x="32" y="117"/>
                    </a:lnTo>
                    <a:lnTo>
                      <a:pt x="25" y="131"/>
                    </a:lnTo>
                    <a:lnTo>
                      <a:pt x="34" y="132"/>
                    </a:lnTo>
                    <a:lnTo>
                      <a:pt x="62" y="122"/>
                    </a:lnTo>
                    <a:lnTo>
                      <a:pt x="94" y="124"/>
                    </a:lnTo>
                    <a:lnTo>
                      <a:pt x="88" y="106"/>
                    </a:lnTo>
                    <a:lnTo>
                      <a:pt x="89" y="86"/>
                    </a:lnTo>
                    <a:lnTo>
                      <a:pt x="78" y="74"/>
                    </a:lnTo>
                    <a:lnTo>
                      <a:pt x="88" y="48"/>
                    </a:lnTo>
                    <a:lnTo>
                      <a:pt x="85" y="30"/>
                    </a:lnTo>
                    <a:lnTo>
                      <a:pt x="79" y="7"/>
                    </a:lnTo>
                    <a:lnTo>
                      <a:pt x="63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 sz="1100">
                  <a:solidFill>
                    <a:srgbClr val="000066"/>
                  </a:solidFill>
                  <a:latin typeface="Trebuchet MS" pitchFamily="34" charset="0"/>
                </a:endParaRPr>
              </a:p>
            </p:txBody>
          </p:sp>
          <p:sp>
            <p:nvSpPr>
              <p:cNvPr id="344" name="Freeform 1189"/>
              <p:cNvSpPr>
                <a:spLocks/>
              </p:cNvSpPr>
              <p:nvPr/>
            </p:nvSpPr>
            <p:spPr bwMode="auto">
              <a:xfrm>
                <a:off x="892" y="729"/>
                <a:ext cx="94" cy="132"/>
              </a:xfrm>
              <a:custGeom>
                <a:avLst/>
                <a:gdLst/>
                <a:ahLst/>
                <a:cxnLst>
                  <a:cxn ang="0">
                    <a:pos x="63" y="0"/>
                  </a:cxn>
                  <a:cxn ang="0">
                    <a:pos x="45" y="1"/>
                  </a:cxn>
                  <a:cxn ang="0">
                    <a:pos x="24" y="14"/>
                  </a:cxn>
                  <a:cxn ang="0">
                    <a:pos x="8" y="26"/>
                  </a:cxn>
                  <a:cxn ang="0">
                    <a:pos x="0" y="41"/>
                  </a:cxn>
                  <a:cxn ang="0">
                    <a:pos x="0" y="52"/>
                  </a:cxn>
                  <a:cxn ang="0">
                    <a:pos x="13" y="59"/>
                  </a:cxn>
                  <a:cxn ang="0">
                    <a:pos x="40" y="54"/>
                  </a:cxn>
                  <a:cxn ang="0">
                    <a:pos x="69" y="41"/>
                  </a:cxn>
                  <a:cxn ang="0">
                    <a:pos x="37" y="70"/>
                  </a:cxn>
                  <a:cxn ang="0">
                    <a:pos x="48" y="73"/>
                  </a:cxn>
                  <a:cxn ang="0">
                    <a:pos x="42" y="88"/>
                  </a:cxn>
                  <a:cxn ang="0">
                    <a:pos x="52" y="96"/>
                  </a:cxn>
                  <a:cxn ang="0">
                    <a:pos x="49" y="110"/>
                  </a:cxn>
                  <a:cxn ang="0">
                    <a:pos x="32" y="117"/>
                  </a:cxn>
                  <a:cxn ang="0">
                    <a:pos x="25" y="131"/>
                  </a:cxn>
                  <a:cxn ang="0">
                    <a:pos x="34" y="132"/>
                  </a:cxn>
                  <a:cxn ang="0">
                    <a:pos x="62" y="122"/>
                  </a:cxn>
                  <a:cxn ang="0">
                    <a:pos x="94" y="124"/>
                  </a:cxn>
                  <a:cxn ang="0">
                    <a:pos x="88" y="106"/>
                  </a:cxn>
                  <a:cxn ang="0">
                    <a:pos x="89" y="86"/>
                  </a:cxn>
                  <a:cxn ang="0">
                    <a:pos x="78" y="74"/>
                  </a:cxn>
                  <a:cxn ang="0">
                    <a:pos x="88" y="48"/>
                  </a:cxn>
                  <a:cxn ang="0">
                    <a:pos x="85" y="30"/>
                  </a:cxn>
                  <a:cxn ang="0">
                    <a:pos x="79" y="7"/>
                  </a:cxn>
                  <a:cxn ang="0">
                    <a:pos x="63" y="0"/>
                  </a:cxn>
                </a:cxnLst>
                <a:rect l="0" t="0" r="r" b="b"/>
                <a:pathLst>
                  <a:path w="94" h="132">
                    <a:moveTo>
                      <a:pt x="63" y="0"/>
                    </a:moveTo>
                    <a:lnTo>
                      <a:pt x="45" y="1"/>
                    </a:lnTo>
                    <a:lnTo>
                      <a:pt x="24" y="14"/>
                    </a:lnTo>
                    <a:lnTo>
                      <a:pt x="8" y="26"/>
                    </a:lnTo>
                    <a:lnTo>
                      <a:pt x="0" y="41"/>
                    </a:lnTo>
                    <a:lnTo>
                      <a:pt x="0" y="52"/>
                    </a:lnTo>
                    <a:lnTo>
                      <a:pt x="13" y="59"/>
                    </a:lnTo>
                    <a:lnTo>
                      <a:pt x="40" y="54"/>
                    </a:lnTo>
                    <a:lnTo>
                      <a:pt x="69" y="41"/>
                    </a:lnTo>
                    <a:lnTo>
                      <a:pt x="37" y="70"/>
                    </a:lnTo>
                    <a:lnTo>
                      <a:pt x="48" y="73"/>
                    </a:lnTo>
                    <a:lnTo>
                      <a:pt x="42" y="88"/>
                    </a:lnTo>
                    <a:lnTo>
                      <a:pt x="52" y="96"/>
                    </a:lnTo>
                    <a:lnTo>
                      <a:pt x="49" y="110"/>
                    </a:lnTo>
                    <a:lnTo>
                      <a:pt x="32" y="117"/>
                    </a:lnTo>
                    <a:lnTo>
                      <a:pt x="25" y="131"/>
                    </a:lnTo>
                    <a:lnTo>
                      <a:pt x="34" y="132"/>
                    </a:lnTo>
                    <a:lnTo>
                      <a:pt x="62" y="122"/>
                    </a:lnTo>
                    <a:lnTo>
                      <a:pt x="94" y="124"/>
                    </a:lnTo>
                    <a:lnTo>
                      <a:pt x="88" y="106"/>
                    </a:lnTo>
                    <a:lnTo>
                      <a:pt x="89" y="86"/>
                    </a:lnTo>
                    <a:lnTo>
                      <a:pt x="78" y="74"/>
                    </a:lnTo>
                    <a:lnTo>
                      <a:pt x="88" y="48"/>
                    </a:lnTo>
                    <a:lnTo>
                      <a:pt x="85" y="30"/>
                    </a:lnTo>
                    <a:lnTo>
                      <a:pt x="79" y="7"/>
                    </a:lnTo>
                    <a:lnTo>
                      <a:pt x="63" y="0"/>
                    </a:lnTo>
                    <a:close/>
                  </a:path>
                </a:pathLst>
              </a:custGeom>
              <a:grpFill/>
              <a:ln w="9525" cap="rnd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 sz="1100">
                  <a:solidFill>
                    <a:srgbClr val="000066"/>
                  </a:solidFill>
                  <a:latin typeface="Trebuchet MS" pitchFamily="34" charset="0"/>
                </a:endParaRPr>
              </a:p>
            </p:txBody>
          </p:sp>
        </p:grpSp>
        <p:grpSp>
          <p:nvGrpSpPr>
            <p:cNvPr id="204" name="Group 1190"/>
            <p:cNvGrpSpPr>
              <a:grpSpLocks/>
            </p:cNvGrpSpPr>
            <p:nvPr/>
          </p:nvGrpSpPr>
          <p:grpSpPr bwMode="auto">
            <a:xfrm>
              <a:off x="873" y="787"/>
              <a:ext cx="40" cy="56"/>
              <a:chOff x="873" y="787"/>
              <a:chExt cx="40" cy="56"/>
            </a:xfrm>
            <a:grpFill/>
          </p:grpSpPr>
          <p:sp>
            <p:nvSpPr>
              <p:cNvPr id="341" name="Freeform 1191"/>
              <p:cNvSpPr>
                <a:spLocks/>
              </p:cNvSpPr>
              <p:nvPr/>
            </p:nvSpPr>
            <p:spPr bwMode="auto">
              <a:xfrm>
                <a:off x="873" y="787"/>
                <a:ext cx="40" cy="56"/>
              </a:xfrm>
              <a:custGeom>
                <a:avLst/>
                <a:gdLst/>
                <a:ahLst/>
                <a:cxnLst>
                  <a:cxn ang="0">
                    <a:pos x="5" y="0"/>
                  </a:cxn>
                  <a:cxn ang="0">
                    <a:pos x="0" y="19"/>
                  </a:cxn>
                  <a:cxn ang="0">
                    <a:pos x="5" y="52"/>
                  </a:cxn>
                  <a:cxn ang="0">
                    <a:pos x="19" y="56"/>
                  </a:cxn>
                  <a:cxn ang="0">
                    <a:pos x="36" y="52"/>
                  </a:cxn>
                  <a:cxn ang="0">
                    <a:pos x="40" y="27"/>
                  </a:cxn>
                  <a:cxn ang="0">
                    <a:pos x="36" y="21"/>
                  </a:cxn>
                  <a:cxn ang="0">
                    <a:pos x="27" y="11"/>
                  </a:cxn>
                  <a:cxn ang="0">
                    <a:pos x="18" y="13"/>
                  </a:cxn>
                  <a:cxn ang="0">
                    <a:pos x="5" y="0"/>
                  </a:cxn>
                </a:cxnLst>
                <a:rect l="0" t="0" r="r" b="b"/>
                <a:pathLst>
                  <a:path w="40" h="56">
                    <a:moveTo>
                      <a:pt x="5" y="0"/>
                    </a:moveTo>
                    <a:lnTo>
                      <a:pt x="0" y="19"/>
                    </a:lnTo>
                    <a:lnTo>
                      <a:pt x="5" y="52"/>
                    </a:lnTo>
                    <a:lnTo>
                      <a:pt x="19" y="56"/>
                    </a:lnTo>
                    <a:lnTo>
                      <a:pt x="36" y="52"/>
                    </a:lnTo>
                    <a:lnTo>
                      <a:pt x="40" y="27"/>
                    </a:lnTo>
                    <a:lnTo>
                      <a:pt x="36" y="21"/>
                    </a:lnTo>
                    <a:lnTo>
                      <a:pt x="27" y="11"/>
                    </a:lnTo>
                    <a:lnTo>
                      <a:pt x="18" y="13"/>
                    </a:lnTo>
                    <a:lnTo>
                      <a:pt x="5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 sz="1100">
                  <a:solidFill>
                    <a:srgbClr val="000066"/>
                  </a:solidFill>
                  <a:latin typeface="Trebuchet MS" pitchFamily="34" charset="0"/>
                </a:endParaRPr>
              </a:p>
            </p:txBody>
          </p:sp>
          <p:sp>
            <p:nvSpPr>
              <p:cNvPr id="342" name="Freeform 1192"/>
              <p:cNvSpPr>
                <a:spLocks/>
              </p:cNvSpPr>
              <p:nvPr/>
            </p:nvSpPr>
            <p:spPr bwMode="auto">
              <a:xfrm>
                <a:off x="873" y="787"/>
                <a:ext cx="40" cy="56"/>
              </a:xfrm>
              <a:custGeom>
                <a:avLst/>
                <a:gdLst/>
                <a:ahLst/>
                <a:cxnLst>
                  <a:cxn ang="0">
                    <a:pos x="5" y="0"/>
                  </a:cxn>
                  <a:cxn ang="0">
                    <a:pos x="0" y="19"/>
                  </a:cxn>
                  <a:cxn ang="0">
                    <a:pos x="5" y="52"/>
                  </a:cxn>
                  <a:cxn ang="0">
                    <a:pos x="19" y="56"/>
                  </a:cxn>
                  <a:cxn ang="0">
                    <a:pos x="36" y="52"/>
                  </a:cxn>
                  <a:cxn ang="0">
                    <a:pos x="40" y="27"/>
                  </a:cxn>
                  <a:cxn ang="0">
                    <a:pos x="36" y="21"/>
                  </a:cxn>
                  <a:cxn ang="0">
                    <a:pos x="27" y="11"/>
                  </a:cxn>
                  <a:cxn ang="0">
                    <a:pos x="18" y="13"/>
                  </a:cxn>
                  <a:cxn ang="0">
                    <a:pos x="5" y="0"/>
                  </a:cxn>
                </a:cxnLst>
                <a:rect l="0" t="0" r="r" b="b"/>
                <a:pathLst>
                  <a:path w="40" h="56">
                    <a:moveTo>
                      <a:pt x="5" y="0"/>
                    </a:moveTo>
                    <a:lnTo>
                      <a:pt x="0" y="19"/>
                    </a:lnTo>
                    <a:lnTo>
                      <a:pt x="5" y="52"/>
                    </a:lnTo>
                    <a:lnTo>
                      <a:pt x="19" y="56"/>
                    </a:lnTo>
                    <a:lnTo>
                      <a:pt x="36" y="52"/>
                    </a:lnTo>
                    <a:lnTo>
                      <a:pt x="40" y="27"/>
                    </a:lnTo>
                    <a:lnTo>
                      <a:pt x="36" y="21"/>
                    </a:lnTo>
                    <a:lnTo>
                      <a:pt x="27" y="11"/>
                    </a:lnTo>
                    <a:lnTo>
                      <a:pt x="18" y="13"/>
                    </a:lnTo>
                    <a:lnTo>
                      <a:pt x="5" y="0"/>
                    </a:lnTo>
                    <a:close/>
                  </a:path>
                </a:pathLst>
              </a:custGeom>
              <a:grpFill/>
              <a:ln w="9525" cap="rnd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 sz="1100">
                  <a:solidFill>
                    <a:srgbClr val="000066"/>
                  </a:solidFill>
                  <a:latin typeface="Trebuchet MS" pitchFamily="34" charset="0"/>
                </a:endParaRPr>
              </a:p>
            </p:txBody>
          </p:sp>
        </p:grpSp>
        <p:grpSp>
          <p:nvGrpSpPr>
            <p:cNvPr id="205" name="Group 1193"/>
            <p:cNvGrpSpPr>
              <a:grpSpLocks/>
            </p:cNvGrpSpPr>
            <p:nvPr/>
          </p:nvGrpSpPr>
          <p:grpSpPr bwMode="auto">
            <a:xfrm>
              <a:off x="892" y="900"/>
              <a:ext cx="37" cy="39"/>
              <a:chOff x="892" y="900"/>
              <a:chExt cx="37" cy="39"/>
            </a:xfrm>
            <a:grpFill/>
          </p:grpSpPr>
          <p:sp>
            <p:nvSpPr>
              <p:cNvPr id="339" name="Freeform 1194"/>
              <p:cNvSpPr>
                <a:spLocks/>
              </p:cNvSpPr>
              <p:nvPr/>
            </p:nvSpPr>
            <p:spPr bwMode="auto">
              <a:xfrm>
                <a:off x="892" y="900"/>
                <a:ext cx="37" cy="39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24" y="7"/>
                  </a:cxn>
                  <a:cxn ang="0">
                    <a:pos x="37" y="2"/>
                  </a:cxn>
                  <a:cxn ang="0">
                    <a:pos x="34" y="15"/>
                  </a:cxn>
                  <a:cxn ang="0">
                    <a:pos x="35" y="24"/>
                  </a:cxn>
                  <a:cxn ang="0">
                    <a:pos x="31" y="33"/>
                  </a:cxn>
                  <a:cxn ang="0">
                    <a:pos x="23" y="39"/>
                  </a:cxn>
                  <a:cxn ang="0">
                    <a:pos x="13" y="38"/>
                  </a:cxn>
                  <a:cxn ang="0">
                    <a:pos x="5" y="36"/>
                  </a:cxn>
                  <a:cxn ang="0">
                    <a:pos x="0" y="19"/>
                  </a:cxn>
                  <a:cxn ang="0">
                    <a:pos x="7" y="0"/>
                  </a:cxn>
                </a:cxnLst>
                <a:rect l="0" t="0" r="r" b="b"/>
                <a:pathLst>
                  <a:path w="37" h="39">
                    <a:moveTo>
                      <a:pt x="7" y="0"/>
                    </a:moveTo>
                    <a:lnTo>
                      <a:pt x="24" y="7"/>
                    </a:lnTo>
                    <a:lnTo>
                      <a:pt x="37" y="2"/>
                    </a:lnTo>
                    <a:lnTo>
                      <a:pt x="34" y="15"/>
                    </a:lnTo>
                    <a:lnTo>
                      <a:pt x="35" y="24"/>
                    </a:lnTo>
                    <a:lnTo>
                      <a:pt x="31" y="33"/>
                    </a:lnTo>
                    <a:lnTo>
                      <a:pt x="23" y="39"/>
                    </a:lnTo>
                    <a:lnTo>
                      <a:pt x="13" y="38"/>
                    </a:lnTo>
                    <a:lnTo>
                      <a:pt x="5" y="36"/>
                    </a:lnTo>
                    <a:lnTo>
                      <a:pt x="0" y="19"/>
                    </a:lnTo>
                    <a:lnTo>
                      <a:pt x="7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 sz="1100">
                  <a:solidFill>
                    <a:srgbClr val="000066"/>
                  </a:solidFill>
                  <a:latin typeface="Trebuchet MS" pitchFamily="34" charset="0"/>
                </a:endParaRPr>
              </a:p>
            </p:txBody>
          </p:sp>
          <p:sp>
            <p:nvSpPr>
              <p:cNvPr id="340" name="Freeform 1195"/>
              <p:cNvSpPr>
                <a:spLocks/>
              </p:cNvSpPr>
              <p:nvPr/>
            </p:nvSpPr>
            <p:spPr bwMode="auto">
              <a:xfrm>
                <a:off x="892" y="900"/>
                <a:ext cx="37" cy="39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24" y="7"/>
                  </a:cxn>
                  <a:cxn ang="0">
                    <a:pos x="37" y="2"/>
                  </a:cxn>
                  <a:cxn ang="0">
                    <a:pos x="34" y="15"/>
                  </a:cxn>
                  <a:cxn ang="0">
                    <a:pos x="35" y="24"/>
                  </a:cxn>
                  <a:cxn ang="0">
                    <a:pos x="31" y="33"/>
                  </a:cxn>
                  <a:cxn ang="0">
                    <a:pos x="23" y="39"/>
                  </a:cxn>
                  <a:cxn ang="0">
                    <a:pos x="13" y="38"/>
                  </a:cxn>
                  <a:cxn ang="0">
                    <a:pos x="5" y="36"/>
                  </a:cxn>
                  <a:cxn ang="0">
                    <a:pos x="0" y="19"/>
                  </a:cxn>
                  <a:cxn ang="0">
                    <a:pos x="7" y="0"/>
                  </a:cxn>
                </a:cxnLst>
                <a:rect l="0" t="0" r="r" b="b"/>
                <a:pathLst>
                  <a:path w="37" h="39">
                    <a:moveTo>
                      <a:pt x="7" y="0"/>
                    </a:moveTo>
                    <a:lnTo>
                      <a:pt x="24" y="7"/>
                    </a:lnTo>
                    <a:lnTo>
                      <a:pt x="37" y="2"/>
                    </a:lnTo>
                    <a:lnTo>
                      <a:pt x="34" y="15"/>
                    </a:lnTo>
                    <a:lnTo>
                      <a:pt x="35" y="24"/>
                    </a:lnTo>
                    <a:lnTo>
                      <a:pt x="31" y="33"/>
                    </a:lnTo>
                    <a:lnTo>
                      <a:pt x="23" y="39"/>
                    </a:lnTo>
                    <a:lnTo>
                      <a:pt x="13" y="38"/>
                    </a:lnTo>
                    <a:lnTo>
                      <a:pt x="5" y="36"/>
                    </a:lnTo>
                    <a:lnTo>
                      <a:pt x="0" y="19"/>
                    </a:lnTo>
                    <a:lnTo>
                      <a:pt x="7" y="0"/>
                    </a:lnTo>
                    <a:close/>
                  </a:path>
                </a:pathLst>
              </a:custGeom>
              <a:grpFill/>
              <a:ln w="9525" cap="rnd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 sz="1100">
                  <a:solidFill>
                    <a:srgbClr val="000066"/>
                  </a:solidFill>
                  <a:latin typeface="Trebuchet MS" pitchFamily="34" charset="0"/>
                </a:endParaRPr>
              </a:p>
            </p:txBody>
          </p:sp>
        </p:grpSp>
        <p:grpSp>
          <p:nvGrpSpPr>
            <p:cNvPr id="206" name="Group 1196"/>
            <p:cNvGrpSpPr>
              <a:grpSpLocks/>
            </p:cNvGrpSpPr>
            <p:nvPr/>
          </p:nvGrpSpPr>
          <p:grpSpPr bwMode="auto">
            <a:xfrm>
              <a:off x="838" y="897"/>
              <a:ext cx="49" cy="65"/>
              <a:chOff x="838" y="897"/>
              <a:chExt cx="49" cy="65"/>
            </a:xfrm>
            <a:grpFill/>
          </p:grpSpPr>
          <p:sp>
            <p:nvSpPr>
              <p:cNvPr id="337" name="Freeform 1197"/>
              <p:cNvSpPr>
                <a:spLocks/>
              </p:cNvSpPr>
              <p:nvPr/>
            </p:nvSpPr>
            <p:spPr bwMode="auto">
              <a:xfrm>
                <a:off x="838" y="897"/>
                <a:ext cx="49" cy="65"/>
              </a:xfrm>
              <a:custGeom>
                <a:avLst/>
                <a:gdLst/>
                <a:ahLst/>
                <a:cxnLst>
                  <a:cxn ang="0">
                    <a:pos x="49" y="43"/>
                  </a:cxn>
                  <a:cxn ang="0">
                    <a:pos x="45" y="53"/>
                  </a:cxn>
                  <a:cxn ang="0">
                    <a:pos x="32" y="65"/>
                  </a:cxn>
                  <a:cxn ang="0">
                    <a:pos x="22" y="56"/>
                  </a:cxn>
                  <a:cxn ang="0">
                    <a:pos x="22" y="44"/>
                  </a:cxn>
                  <a:cxn ang="0">
                    <a:pos x="4" y="37"/>
                  </a:cxn>
                  <a:cxn ang="0">
                    <a:pos x="0" y="27"/>
                  </a:cxn>
                  <a:cxn ang="0">
                    <a:pos x="1" y="19"/>
                  </a:cxn>
                  <a:cxn ang="0">
                    <a:pos x="14" y="17"/>
                  </a:cxn>
                  <a:cxn ang="0">
                    <a:pos x="10" y="0"/>
                  </a:cxn>
                  <a:cxn ang="0">
                    <a:pos x="28" y="2"/>
                  </a:cxn>
                  <a:cxn ang="0">
                    <a:pos x="44" y="0"/>
                  </a:cxn>
                  <a:cxn ang="0">
                    <a:pos x="36" y="22"/>
                  </a:cxn>
                  <a:cxn ang="0">
                    <a:pos x="38" y="31"/>
                  </a:cxn>
                  <a:cxn ang="0">
                    <a:pos x="49" y="43"/>
                  </a:cxn>
                </a:cxnLst>
                <a:rect l="0" t="0" r="r" b="b"/>
                <a:pathLst>
                  <a:path w="49" h="65">
                    <a:moveTo>
                      <a:pt x="49" y="43"/>
                    </a:moveTo>
                    <a:lnTo>
                      <a:pt x="45" y="53"/>
                    </a:lnTo>
                    <a:lnTo>
                      <a:pt x="32" y="65"/>
                    </a:lnTo>
                    <a:lnTo>
                      <a:pt x="22" y="56"/>
                    </a:lnTo>
                    <a:lnTo>
                      <a:pt x="22" y="44"/>
                    </a:lnTo>
                    <a:lnTo>
                      <a:pt x="4" y="37"/>
                    </a:lnTo>
                    <a:lnTo>
                      <a:pt x="0" y="27"/>
                    </a:lnTo>
                    <a:lnTo>
                      <a:pt x="1" y="19"/>
                    </a:lnTo>
                    <a:lnTo>
                      <a:pt x="14" y="17"/>
                    </a:lnTo>
                    <a:lnTo>
                      <a:pt x="10" y="0"/>
                    </a:lnTo>
                    <a:lnTo>
                      <a:pt x="28" y="2"/>
                    </a:lnTo>
                    <a:lnTo>
                      <a:pt x="44" y="0"/>
                    </a:lnTo>
                    <a:lnTo>
                      <a:pt x="36" y="22"/>
                    </a:lnTo>
                    <a:lnTo>
                      <a:pt x="38" y="31"/>
                    </a:lnTo>
                    <a:lnTo>
                      <a:pt x="49" y="43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 sz="1100">
                  <a:solidFill>
                    <a:srgbClr val="000066"/>
                  </a:solidFill>
                  <a:latin typeface="Trebuchet MS" pitchFamily="34" charset="0"/>
                </a:endParaRPr>
              </a:p>
            </p:txBody>
          </p:sp>
          <p:sp>
            <p:nvSpPr>
              <p:cNvPr id="338" name="Freeform 1198"/>
              <p:cNvSpPr>
                <a:spLocks/>
              </p:cNvSpPr>
              <p:nvPr/>
            </p:nvSpPr>
            <p:spPr bwMode="auto">
              <a:xfrm>
                <a:off x="838" y="897"/>
                <a:ext cx="49" cy="65"/>
              </a:xfrm>
              <a:custGeom>
                <a:avLst/>
                <a:gdLst/>
                <a:ahLst/>
                <a:cxnLst>
                  <a:cxn ang="0">
                    <a:pos x="49" y="43"/>
                  </a:cxn>
                  <a:cxn ang="0">
                    <a:pos x="45" y="53"/>
                  </a:cxn>
                  <a:cxn ang="0">
                    <a:pos x="32" y="65"/>
                  </a:cxn>
                  <a:cxn ang="0">
                    <a:pos x="22" y="56"/>
                  </a:cxn>
                  <a:cxn ang="0">
                    <a:pos x="22" y="44"/>
                  </a:cxn>
                  <a:cxn ang="0">
                    <a:pos x="4" y="37"/>
                  </a:cxn>
                  <a:cxn ang="0">
                    <a:pos x="0" y="27"/>
                  </a:cxn>
                  <a:cxn ang="0">
                    <a:pos x="1" y="19"/>
                  </a:cxn>
                  <a:cxn ang="0">
                    <a:pos x="14" y="17"/>
                  </a:cxn>
                  <a:cxn ang="0">
                    <a:pos x="10" y="0"/>
                  </a:cxn>
                  <a:cxn ang="0">
                    <a:pos x="28" y="2"/>
                  </a:cxn>
                  <a:cxn ang="0">
                    <a:pos x="44" y="0"/>
                  </a:cxn>
                  <a:cxn ang="0">
                    <a:pos x="36" y="22"/>
                  </a:cxn>
                  <a:cxn ang="0">
                    <a:pos x="38" y="31"/>
                  </a:cxn>
                  <a:cxn ang="0">
                    <a:pos x="49" y="43"/>
                  </a:cxn>
                </a:cxnLst>
                <a:rect l="0" t="0" r="r" b="b"/>
                <a:pathLst>
                  <a:path w="49" h="65">
                    <a:moveTo>
                      <a:pt x="49" y="43"/>
                    </a:moveTo>
                    <a:lnTo>
                      <a:pt x="45" y="53"/>
                    </a:lnTo>
                    <a:lnTo>
                      <a:pt x="32" y="65"/>
                    </a:lnTo>
                    <a:lnTo>
                      <a:pt x="22" y="56"/>
                    </a:lnTo>
                    <a:lnTo>
                      <a:pt x="22" y="44"/>
                    </a:lnTo>
                    <a:lnTo>
                      <a:pt x="4" y="37"/>
                    </a:lnTo>
                    <a:lnTo>
                      <a:pt x="0" y="27"/>
                    </a:lnTo>
                    <a:lnTo>
                      <a:pt x="1" y="19"/>
                    </a:lnTo>
                    <a:lnTo>
                      <a:pt x="14" y="17"/>
                    </a:lnTo>
                    <a:lnTo>
                      <a:pt x="10" y="0"/>
                    </a:lnTo>
                    <a:lnTo>
                      <a:pt x="28" y="2"/>
                    </a:lnTo>
                    <a:lnTo>
                      <a:pt x="44" y="0"/>
                    </a:lnTo>
                    <a:lnTo>
                      <a:pt x="36" y="22"/>
                    </a:lnTo>
                    <a:lnTo>
                      <a:pt x="38" y="31"/>
                    </a:lnTo>
                    <a:lnTo>
                      <a:pt x="49" y="43"/>
                    </a:lnTo>
                    <a:close/>
                  </a:path>
                </a:pathLst>
              </a:custGeom>
              <a:grpFill/>
              <a:ln w="9525" cap="rnd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 sz="1100">
                  <a:solidFill>
                    <a:srgbClr val="000066"/>
                  </a:solidFill>
                  <a:latin typeface="Trebuchet MS" pitchFamily="34" charset="0"/>
                </a:endParaRPr>
              </a:p>
            </p:txBody>
          </p:sp>
        </p:grpSp>
        <p:grpSp>
          <p:nvGrpSpPr>
            <p:cNvPr id="207" name="Group 1199"/>
            <p:cNvGrpSpPr>
              <a:grpSpLocks/>
            </p:cNvGrpSpPr>
            <p:nvPr/>
          </p:nvGrpSpPr>
          <p:grpSpPr bwMode="auto">
            <a:xfrm>
              <a:off x="807" y="853"/>
              <a:ext cx="33" cy="21"/>
              <a:chOff x="807" y="853"/>
              <a:chExt cx="33" cy="21"/>
            </a:xfrm>
            <a:grpFill/>
          </p:grpSpPr>
          <p:sp>
            <p:nvSpPr>
              <p:cNvPr id="335" name="Freeform 1200"/>
              <p:cNvSpPr>
                <a:spLocks/>
              </p:cNvSpPr>
              <p:nvPr/>
            </p:nvSpPr>
            <p:spPr bwMode="auto">
              <a:xfrm>
                <a:off x="807" y="853"/>
                <a:ext cx="33" cy="21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12" y="8"/>
                  </a:cxn>
                  <a:cxn ang="0">
                    <a:pos x="11" y="0"/>
                  </a:cxn>
                  <a:cxn ang="0">
                    <a:pos x="24" y="6"/>
                  </a:cxn>
                  <a:cxn ang="0">
                    <a:pos x="33" y="18"/>
                  </a:cxn>
                  <a:cxn ang="0">
                    <a:pos x="22" y="21"/>
                  </a:cxn>
                  <a:cxn ang="0">
                    <a:pos x="7" y="21"/>
                  </a:cxn>
                  <a:cxn ang="0">
                    <a:pos x="0" y="9"/>
                  </a:cxn>
                </a:cxnLst>
                <a:rect l="0" t="0" r="r" b="b"/>
                <a:pathLst>
                  <a:path w="33" h="21">
                    <a:moveTo>
                      <a:pt x="0" y="9"/>
                    </a:moveTo>
                    <a:lnTo>
                      <a:pt x="12" y="8"/>
                    </a:lnTo>
                    <a:lnTo>
                      <a:pt x="11" y="0"/>
                    </a:lnTo>
                    <a:lnTo>
                      <a:pt x="24" y="6"/>
                    </a:lnTo>
                    <a:lnTo>
                      <a:pt x="33" y="18"/>
                    </a:lnTo>
                    <a:lnTo>
                      <a:pt x="22" y="21"/>
                    </a:lnTo>
                    <a:lnTo>
                      <a:pt x="7" y="21"/>
                    </a:lnTo>
                    <a:lnTo>
                      <a:pt x="0" y="9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 sz="1100">
                  <a:solidFill>
                    <a:srgbClr val="000066"/>
                  </a:solidFill>
                  <a:latin typeface="Trebuchet MS" pitchFamily="34" charset="0"/>
                </a:endParaRPr>
              </a:p>
            </p:txBody>
          </p:sp>
          <p:sp>
            <p:nvSpPr>
              <p:cNvPr id="336" name="Freeform 1201"/>
              <p:cNvSpPr>
                <a:spLocks/>
              </p:cNvSpPr>
              <p:nvPr/>
            </p:nvSpPr>
            <p:spPr bwMode="auto">
              <a:xfrm>
                <a:off x="807" y="853"/>
                <a:ext cx="33" cy="21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12" y="8"/>
                  </a:cxn>
                  <a:cxn ang="0">
                    <a:pos x="11" y="0"/>
                  </a:cxn>
                  <a:cxn ang="0">
                    <a:pos x="24" y="6"/>
                  </a:cxn>
                  <a:cxn ang="0">
                    <a:pos x="33" y="18"/>
                  </a:cxn>
                  <a:cxn ang="0">
                    <a:pos x="22" y="21"/>
                  </a:cxn>
                  <a:cxn ang="0">
                    <a:pos x="7" y="21"/>
                  </a:cxn>
                  <a:cxn ang="0">
                    <a:pos x="0" y="9"/>
                  </a:cxn>
                </a:cxnLst>
                <a:rect l="0" t="0" r="r" b="b"/>
                <a:pathLst>
                  <a:path w="33" h="21">
                    <a:moveTo>
                      <a:pt x="0" y="9"/>
                    </a:moveTo>
                    <a:lnTo>
                      <a:pt x="12" y="8"/>
                    </a:lnTo>
                    <a:lnTo>
                      <a:pt x="11" y="0"/>
                    </a:lnTo>
                    <a:lnTo>
                      <a:pt x="24" y="6"/>
                    </a:lnTo>
                    <a:lnTo>
                      <a:pt x="33" y="18"/>
                    </a:lnTo>
                    <a:lnTo>
                      <a:pt x="22" y="21"/>
                    </a:lnTo>
                    <a:lnTo>
                      <a:pt x="7" y="21"/>
                    </a:lnTo>
                    <a:lnTo>
                      <a:pt x="0" y="9"/>
                    </a:lnTo>
                    <a:close/>
                  </a:path>
                </a:pathLst>
              </a:custGeom>
              <a:grpFill/>
              <a:ln w="9525" cap="rnd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 sz="1100">
                  <a:solidFill>
                    <a:srgbClr val="000066"/>
                  </a:solidFill>
                  <a:latin typeface="Trebuchet MS" pitchFamily="34" charset="0"/>
                </a:endParaRPr>
              </a:p>
            </p:txBody>
          </p:sp>
        </p:grpSp>
        <p:grpSp>
          <p:nvGrpSpPr>
            <p:cNvPr id="208" name="Group 1202"/>
            <p:cNvGrpSpPr>
              <a:grpSpLocks/>
            </p:cNvGrpSpPr>
            <p:nvPr/>
          </p:nvGrpSpPr>
          <p:grpSpPr bwMode="auto">
            <a:xfrm>
              <a:off x="658" y="848"/>
              <a:ext cx="99" cy="82"/>
              <a:chOff x="658" y="848"/>
              <a:chExt cx="99" cy="82"/>
            </a:xfrm>
            <a:grpFill/>
          </p:grpSpPr>
          <p:sp>
            <p:nvSpPr>
              <p:cNvPr id="333" name="Freeform 1203"/>
              <p:cNvSpPr>
                <a:spLocks/>
              </p:cNvSpPr>
              <p:nvPr/>
            </p:nvSpPr>
            <p:spPr bwMode="auto">
              <a:xfrm>
                <a:off x="658" y="848"/>
                <a:ext cx="99" cy="82"/>
              </a:xfrm>
              <a:custGeom>
                <a:avLst/>
                <a:gdLst/>
                <a:ahLst/>
                <a:cxnLst>
                  <a:cxn ang="0">
                    <a:pos x="84" y="41"/>
                  </a:cxn>
                  <a:cxn ang="0">
                    <a:pos x="66" y="38"/>
                  </a:cxn>
                  <a:cxn ang="0">
                    <a:pos x="52" y="46"/>
                  </a:cxn>
                  <a:cxn ang="0">
                    <a:pos x="40" y="61"/>
                  </a:cxn>
                  <a:cxn ang="0">
                    <a:pos x="35" y="74"/>
                  </a:cxn>
                  <a:cxn ang="0">
                    <a:pos x="20" y="82"/>
                  </a:cxn>
                  <a:cxn ang="0">
                    <a:pos x="5" y="81"/>
                  </a:cxn>
                  <a:cxn ang="0">
                    <a:pos x="0" y="66"/>
                  </a:cxn>
                  <a:cxn ang="0">
                    <a:pos x="8" y="50"/>
                  </a:cxn>
                  <a:cxn ang="0">
                    <a:pos x="16" y="32"/>
                  </a:cxn>
                  <a:cxn ang="0">
                    <a:pos x="28" y="11"/>
                  </a:cxn>
                  <a:cxn ang="0">
                    <a:pos x="38" y="8"/>
                  </a:cxn>
                  <a:cxn ang="0">
                    <a:pos x="55" y="0"/>
                  </a:cxn>
                  <a:cxn ang="0">
                    <a:pos x="73" y="2"/>
                  </a:cxn>
                  <a:cxn ang="0">
                    <a:pos x="85" y="10"/>
                  </a:cxn>
                  <a:cxn ang="0">
                    <a:pos x="97" y="22"/>
                  </a:cxn>
                  <a:cxn ang="0">
                    <a:pos x="99" y="33"/>
                  </a:cxn>
                  <a:cxn ang="0">
                    <a:pos x="84" y="41"/>
                  </a:cxn>
                </a:cxnLst>
                <a:rect l="0" t="0" r="r" b="b"/>
                <a:pathLst>
                  <a:path w="99" h="82">
                    <a:moveTo>
                      <a:pt x="84" y="41"/>
                    </a:moveTo>
                    <a:lnTo>
                      <a:pt x="66" y="38"/>
                    </a:lnTo>
                    <a:lnTo>
                      <a:pt x="52" y="46"/>
                    </a:lnTo>
                    <a:lnTo>
                      <a:pt x="40" y="61"/>
                    </a:lnTo>
                    <a:lnTo>
                      <a:pt x="35" y="74"/>
                    </a:lnTo>
                    <a:lnTo>
                      <a:pt x="20" y="82"/>
                    </a:lnTo>
                    <a:lnTo>
                      <a:pt x="5" y="81"/>
                    </a:lnTo>
                    <a:lnTo>
                      <a:pt x="0" y="66"/>
                    </a:lnTo>
                    <a:lnTo>
                      <a:pt x="8" y="50"/>
                    </a:lnTo>
                    <a:lnTo>
                      <a:pt x="16" y="32"/>
                    </a:lnTo>
                    <a:lnTo>
                      <a:pt x="28" y="11"/>
                    </a:lnTo>
                    <a:lnTo>
                      <a:pt x="38" y="8"/>
                    </a:lnTo>
                    <a:lnTo>
                      <a:pt x="55" y="0"/>
                    </a:lnTo>
                    <a:lnTo>
                      <a:pt x="73" y="2"/>
                    </a:lnTo>
                    <a:lnTo>
                      <a:pt x="85" y="10"/>
                    </a:lnTo>
                    <a:lnTo>
                      <a:pt x="97" y="22"/>
                    </a:lnTo>
                    <a:lnTo>
                      <a:pt x="99" y="33"/>
                    </a:lnTo>
                    <a:lnTo>
                      <a:pt x="84" y="41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 sz="1100">
                  <a:solidFill>
                    <a:srgbClr val="000066"/>
                  </a:solidFill>
                  <a:latin typeface="Trebuchet MS" pitchFamily="34" charset="0"/>
                </a:endParaRPr>
              </a:p>
            </p:txBody>
          </p:sp>
          <p:sp>
            <p:nvSpPr>
              <p:cNvPr id="334" name="Freeform 1204"/>
              <p:cNvSpPr>
                <a:spLocks/>
              </p:cNvSpPr>
              <p:nvPr/>
            </p:nvSpPr>
            <p:spPr bwMode="auto">
              <a:xfrm>
                <a:off x="658" y="848"/>
                <a:ext cx="99" cy="82"/>
              </a:xfrm>
              <a:custGeom>
                <a:avLst/>
                <a:gdLst/>
                <a:ahLst/>
                <a:cxnLst>
                  <a:cxn ang="0">
                    <a:pos x="84" y="41"/>
                  </a:cxn>
                  <a:cxn ang="0">
                    <a:pos x="66" y="38"/>
                  </a:cxn>
                  <a:cxn ang="0">
                    <a:pos x="52" y="46"/>
                  </a:cxn>
                  <a:cxn ang="0">
                    <a:pos x="40" y="61"/>
                  </a:cxn>
                  <a:cxn ang="0">
                    <a:pos x="35" y="74"/>
                  </a:cxn>
                  <a:cxn ang="0">
                    <a:pos x="20" y="82"/>
                  </a:cxn>
                  <a:cxn ang="0">
                    <a:pos x="5" y="81"/>
                  </a:cxn>
                  <a:cxn ang="0">
                    <a:pos x="0" y="66"/>
                  </a:cxn>
                  <a:cxn ang="0">
                    <a:pos x="8" y="50"/>
                  </a:cxn>
                  <a:cxn ang="0">
                    <a:pos x="16" y="32"/>
                  </a:cxn>
                  <a:cxn ang="0">
                    <a:pos x="28" y="11"/>
                  </a:cxn>
                  <a:cxn ang="0">
                    <a:pos x="38" y="8"/>
                  </a:cxn>
                  <a:cxn ang="0">
                    <a:pos x="55" y="0"/>
                  </a:cxn>
                  <a:cxn ang="0">
                    <a:pos x="73" y="2"/>
                  </a:cxn>
                  <a:cxn ang="0">
                    <a:pos x="85" y="10"/>
                  </a:cxn>
                  <a:cxn ang="0">
                    <a:pos x="97" y="22"/>
                  </a:cxn>
                  <a:cxn ang="0">
                    <a:pos x="99" y="33"/>
                  </a:cxn>
                  <a:cxn ang="0">
                    <a:pos x="84" y="41"/>
                  </a:cxn>
                </a:cxnLst>
                <a:rect l="0" t="0" r="r" b="b"/>
                <a:pathLst>
                  <a:path w="99" h="82">
                    <a:moveTo>
                      <a:pt x="84" y="41"/>
                    </a:moveTo>
                    <a:lnTo>
                      <a:pt x="66" y="38"/>
                    </a:lnTo>
                    <a:lnTo>
                      <a:pt x="52" y="46"/>
                    </a:lnTo>
                    <a:lnTo>
                      <a:pt x="40" y="61"/>
                    </a:lnTo>
                    <a:lnTo>
                      <a:pt x="35" y="74"/>
                    </a:lnTo>
                    <a:lnTo>
                      <a:pt x="20" y="82"/>
                    </a:lnTo>
                    <a:lnTo>
                      <a:pt x="5" y="81"/>
                    </a:lnTo>
                    <a:lnTo>
                      <a:pt x="0" y="66"/>
                    </a:lnTo>
                    <a:lnTo>
                      <a:pt x="8" y="50"/>
                    </a:lnTo>
                    <a:lnTo>
                      <a:pt x="16" y="32"/>
                    </a:lnTo>
                    <a:lnTo>
                      <a:pt x="28" y="11"/>
                    </a:lnTo>
                    <a:lnTo>
                      <a:pt x="38" y="8"/>
                    </a:lnTo>
                    <a:lnTo>
                      <a:pt x="55" y="0"/>
                    </a:lnTo>
                    <a:lnTo>
                      <a:pt x="73" y="2"/>
                    </a:lnTo>
                    <a:lnTo>
                      <a:pt x="85" y="10"/>
                    </a:lnTo>
                    <a:lnTo>
                      <a:pt x="97" y="22"/>
                    </a:lnTo>
                    <a:lnTo>
                      <a:pt x="99" y="33"/>
                    </a:lnTo>
                    <a:lnTo>
                      <a:pt x="84" y="41"/>
                    </a:lnTo>
                    <a:close/>
                  </a:path>
                </a:pathLst>
              </a:custGeom>
              <a:grpFill/>
              <a:ln w="9525" cap="rnd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 sz="1100">
                  <a:solidFill>
                    <a:srgbClr val="000066"/>
                  </a:solidFill>
                  <a:latin typeface="Trebuchet MS" pitchFamily="34" charset="0"/>
                </a:endParaRPr>
              </a:p>
            </p:txBody>
          </p:sp>
        </p:grpSp>
        <p:grpSp>
          <p:nvGrpSpPr>
            <p:cNvPr id="209" name="Group 1205"/>
            <p:cNvGrpSpPr>
              <a:grpSpLocks/>
            </p:cNvGrpSpPr>
            <p:nvPr/>
          </p:nvGrpSpPr>
          <p:grpSpPr bwMode="auto">
            <a:xfrm>
              <a:off x="740" y="796"/>
              <a:ext cx="98" cy="57"/>
              <a:chOff x="740" y="796"/>
              <a:chExt cx="98" cy="57"/>
            </a:xfrm>
            <a:grpFill/>
          </p:grpSpPr>
          <p:sp>
            <p:nvSpPr>
              <p:cNvPr id="331" name="Freeform 1206"/>
              <p:cNvSpPr>
                <a:spLocks/>
              </p:cNvSpPr>
              <p:nvPr/>
            </p:nvSpPr>
            <p:spPr bwMode="auto">
              <a:xfrm>
                <a:off x="740" y="796"/>
                <a:ext cx="98" cy="57"/>
              </a:xfrm>
              <a:custGeom>
                <a:avLst/>
                <a:gdLst/>
                <a:ahLst/>
                <a:cxnLst>
                  <a:cxn ang="0">
                    <a:pos x="41" y="57"/>
                  </a:cxn>
                  <a:cxn ang="0">
                    <a:pos x="54" y="49"/>
                  </a:cxn>
                  <a:cxn ang="0">
                    <a:pos x="65" y="44"/>
                  </a:cxn>
                  <a:cxn ang="0">
                    <a:pos x="82" y="44"/>
                  </a:cxn>
                  <a:cxn ang="0">
                    <a:pos x="87" y="44"/>
                  </a:cxn>
                  <a:cxn ang="0">
                    <a:pos x="93" y="44"/>
                  </a:cxn>
                  <a:cxn ang="0">
                    <a:pos x="98" y="35"/>
                  </a:cxn>
                  <a:cxn ang="0">
                    <a:pos x="88" y="31"/>
                  </a:cxn>
                  <a:cxn ang="0">
                    <a:pos x="80" y="27"/>
                  </a:cxn>
                  <a:cxn ang="0">
                    <a:pos x="77" y="18"/>
                  </a:cxn>
                  <a:cxn ang="0">
                    <a:pos x="78" y="6"/>
                  </a:cxn>
                  <a:cxn ang="0">
                    <a:pos x="59" y="0"/>
                  </a:cxn>
                  <a:cxn ang="0">
                    <a:pos x="44" y="4"/>
                  </a:cxn>
                  <a:cxn ang="0">
                    <a:pos x="48" y="13"/>
                  </a:cxn>
                  <a:cxn ang="0">
                    <a:pos x="59" y="24"/>
                  </a:cxn>
                  <a:cxn ang="0">
                    <a:pos x="60" y="31"/>
                  </a:cxn>
                  <a:cxn ang="0">
                    <a:pos x="42" y="32"/>
                  </a:cxn>
                  <a:cxn ang="0">
                    <a:pos x="37" y="27"/>
                  </a:cxn>
                  <a:cxn ang="0">
                    <a:pos x="31" y="13"/>
                  </a:cxn>
                  <a:cxn ang="0">
                    <a:pos x="10" y="20"/>
                  </a:cxn>
                  <a:cxn ang="0">
                    <a:pos x="3" y="29"/>
                  </a:cxn>
                  <a:cxn ang="0">
                    <a:pos x="0" y="38"/>
                  </a:cxn>
                  <a:cxn ang="0">
                    <a:pos x="19" y="38"/>
                  </a:cxn>
                  <a:cxn ang="0">
                    <a:pos x="20" y="44"/>
                  </a:cxn>
                  <a:cxn ang="0">
                    <a:pos x="32" y="44"/>
                  </a:cxn>
                  <a:cxn ang="0">
                    <a:pos x="29" y="56"/>
                  </a:cxn>
                  <a:cxn ang="0">
                    <a:pos x="41" y="57"/>
                  </a:cxn>
                </a:cxnLst>
                <a:rect l="0" t="0" r="r" b="b"/>
                <a:pathLst>
                  <a:path w="98" h="57">
                    <a:moveTo>
                      <a:pt x="41" y="57"/>
                    </a:moveTo>
                    <a:lnTo>
                      <a:pt x="54" y="49"/>
                    </a:lnTo>
                    <a:lnTo>
                      <a:pt x="65" y="44"/>
                    </a:lnTo>
                    <a:lnTo>
                      <a:pt x="82" y="44"/>
                    </a:lnTo>
                    <a:lnTo>
                      <a:pt x="87" y="44"/>
                    </a:lnTo>
                    <a:lnTo>
                      <a:pt x="93" y="44"/>
                    </a:lnTo>
                    <a:lnTo>
                      <a:pt x="98" y="35"/>
                    </a:lnTo>
                    <a:lnTo>
                      <a:pt x="88" y="31"/>
                    </a:lnTo>
                    <a:lnTo>
                      <a:pt x="80" y="27"/>
                    </a:lnTo>
                    <a:lnTo>
                      <a:pt x="77" y="18"/>
                    </a:lnTo>
                    <a:lnTo>
                      <a:pt x="78" y="6"/>
                    </a:lnTo>
                    <a:lnTo>
                      <a:pt x="59" y="0"/>
                    </a:lnTo>
                    <a:lnTo>
                      <a:pt x="44" y="4"/>
                    </a:lnTo>
                    <a:lnTo>
                      <a:pt x="48" y="13"/>
                    </a:lnTo>
                    <a:lnTo>
                      <a:pt x="59" y="24"/>
                    </a:lnTo>
                    <a:lnTo>
                      <a:pt x="60" y="31"/>
                    </a:lnTo>
                    <a:lnTo>
                      <a:pt x="42" y="32"/>
                    </a:lnTo>
                    <a:lnTo>
                      <a:pt x="37" y="27"/>
                    </a:lnTo>
                    <a:lnTo>
                      <a:pt x="31" y="13"/>
                    </a:lnTo>
                    <a:lnTo>
                      <a:pt x="10" y="20"/>
                    </a:lnTo>
                    <a:lnTo>
                      <a:pt x="3" y="29"/>
                    </a:lnTo>
                    <a:lnTo>
                      <a:pt x="0" y="38"/>
                    </a:lnTo>
                    <a:lnTo>
                      <a:pt x="19" y="38"/>
                    </a:lnTo>
                    <a:lnTo>
                      <a:pt x="20" y="44"/>
                    </a:lnTo>
                    <a:lnTo>
                      <a:pt x="32" y="44"/>
                    </a:lnTo>
                    <a:lnTo>
                      <a:pt x="29" y="56"/>
                    </a:lnTo>
                    <a:lnTo>
                      <a:pt x="41" y="57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 sz="1100">
                  <a:solidFill>
                    <a:srgbClr val="000066"/>
                  </a:solidFill>
                  <a:latin typeface="Trebuchet MS" pitchFamily="34" charset="0"/>
                </a:endParaRPr>
              </a:p>
            </p:txBody>
          </p:sp>
          <p:sp>
            <p:nvSpPr>
              <p:cNvPr id="332" name="Freeform 1207"/>
              <p:cNvSpPr>
                <a:spLocks/>
              </p:cNvSpPr>
              <p:nvPr/>
            </p:nvSpPr>
            <p:spPr bwMode="auto">
              <a:xfrm>
                <a:off x="740" y="796"/>
                <a:ext cx="98" cy="57"/>
              </a:xfrm>
              <a:custGeom>
                <a:avLst/>
                <a:gdLst/>
                <a:ahLst/>
                <a:cxnLst>
                  <a:cxn ang="0">
                    <a:pos x="41" y="57"/>
                  </a:cxn>
                  <a:cxn ang="0">
                    <a:pos x="54" y="49"/>
                  </a:cxn>
                  <a:cxn ang="0">
                    <a:pos x="65" y="44"/>
                  </a:cxn>
                  <a:cxn ang="0">
                    <a:pos x="82" y="44"/>
                  </a:cxn>
                  <a:cxn ang="0">
                    <a:pos x="87" y="44"/>
                  </a:cxn>
                  <a:cxn ang="0">
                    <a:pos x="93" y="44"/>
                  </a:cxn>
                  <a:cxn ang="0">
                    <a:pos x="98" y="35"/>
                  </a:cxn>
                  <a:cxn ang="0">
                    <a:pos x="88" y="31"/>
                  </a:cxn>
                  <a:cxn ang="0">
                    <a:pos x="80" y="27"/>
                  </a:cxn>
                  <a:cxn ang="0">
                    <a:pos x="77" y="18"/>
                  </a:cxn>
                  <a:cxn ang="0">
                    <a:pos x="78" y="6"/>
                  </a:cxn>
                  <a:cxn ang="0">
                    <a:pos x="59" y="0"/>
                  </a:cxn>
                  <a:cxn ang="0">
                    <a:pos x="44" y="4"/>
                  </a:cxn>
                  <a:cxn ang="0">
                    <a:pos x="48" y="13"/>
                  </a:cxn>
                  <a:cxn ang="0">
                    <a:pos x="59" y="24"/>
                  </a:cxn>
                  <a:cxn ang="0">
                    <a:pos x="60" y="31"/>
                  </a:cxn>
                  <a:cxn ang="0">
                    <a:pos x="42" y="32"/>
                  </a:cxn>
                  <a:cxn ang="0">
                    <a:pos x="37" y="27"/>
                  </a:cxn>
                  <a:cxn ang="0">
                    <a:pos x="31" y="13"/>
                  </a:cxn>
                  <a:cxn ang="0">
                    <a:pos x="10" y="20"/>
                  </a:cxn>
                  <a:cxn ang="0">
                    <a:pos x="3" y="29"/>
                  </a:cxn>
                  <a:cxn ang="0">
                    <a:pos x="0" y="38"/>
                  </a:cxn>
                  <a:cxn ang="0">
                    <a:pos x="19" y="38"/>
                  </a:cxn>
                  <a:cxn ang="0">
                    <a:pos x="20" y="44"/>
                  </a:cxn>
                  <a:cxn ang="0">
                    <a:pos x="32" y="44"/>
                  </a:cxn>
                  <a:cxn ang="0">
                    <a:pos x="29" y="56"/>
                  </a:cxn>
                  <a:cxn ang="0">
                    <a:pos x="41" y="57"/>
                  </a:cxn>
                </a:cxnLst>
                <a:rect l="0" t="0" r="r" b="b"/>
                <a:pathLst>
                  <a:path w="98" h="57">
                    <a:moveTo>
                      <a:pt x="41" y="57"/>
                    </a:moveTo>
                    <a:lnTo>
                      <a:pt x="54" y="49"/>
                    </a:lnTo>
                    <a:lnTo>
                      <a:pt x="65" y="44"/>
                    </a:lnTo>
                    <a:lnTo>
                      <a:pt x="82" y="44"/>
                    </a:lnTo>
                    <a:lnTo>
                      <a:pt x="87" y="44"/>
                    </a:lnTo>
                    <a:lnTo>
                      <a:pt x="93" y="44"/>
                    </a:lnTo>
                    <a:lnTo>
                      <a:pt x="98" y="35"/>
                    </a:lnTo>
                    <a:lnTo>
                      <a:pt x="88" y="31"/>
                    </a:lnTo>
                    <a:lnTo>
                      <a:pt x="80" y="27"/>
                    </a:lnTo>
                    <a:lnTo>
                      <a:pt x="77" y="18"/>
                    </a:lnTo>
                    <a:lnTo>
                      <a:pt x="78" y="6"/>
                    </a:lnTo>
                    <a:lnTo>
                      <a:pt x="59" y="0"/>
                    </a:lnTo>
                    <a:lnTo>
                      <a:pt x="44" y="4"/>
                    </a:lnTo>
                    <a:lnTo>
                      <a:pt x="48" y="13"/>
                    </a:lnTo>
                    <a:lnTo>
                      <a:pt x="59" y="24"/>
                    </a:lnTo>
                    <a:lnTo>
                      <a:pt x="60" y="31"/>
                    </a:lnTo>
                    <a:lnTo>
                      <a:pt x="42" y="32"/>
                    </a:lnTo>
                    <a:lnTo>
                      <a:pt x="37" y="27"/>
                    </a:lnTo>
                    <a:lnTo>
                      <a:pt x="31" y="13"/>
                    </a:lnTo>
                    <a:lnTo>
                      <a:pt x="10" y="20"/>
                    </a:lnTo>
                    <a:lnTo>
                      <a:pt x="3" y="29"/>
                    </a:lnTo>
                    <a:lnTo>
                      <a:pt x="0" y="38"/>
                    </a:lnTo>
                    <a:lnTo>
                      <a:pt x="19" y="38"/>
                    </a:lnTo>
                    <a:lnTo>
                      <a:pt x="20" y="44"/>
                    </a:lnTo>
                    <a:lnTo>
                      <a:pt x="32" y="44"/>
                    </a:lnTo>
                    <a:lnTo>
                      <a:pt x="29" y="56"/>
                    </a:lnTo>
                    <a:lnTo>
                      <a:pt x="41" y="57"/>
                    </a:lnTo>
                    <a:close/>
                  </a:path>
                </a:pathLst>
              </a:custGeom>
              <a:grpFill/>
              <a:ln w="9525" cap="rnd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 sz="1100">
                  <a:solidFill>
                    <a:srgbClr val="000066"/>
                  </a:solidFill>
                  <a:latin typeface="Trebuchet MS" pitchFamily="34" charset="0"/>
                </a:endParaRPr>
              </a:p>
            </p:txBody>
          </p:sp>
        </p:grpSp>
        <p:grpSp>
          <p:nvGrpSpPr>
            <p:cNvPr id="210" name="Group 1208"/>
            <p:cNvGrpSpPr>
              <a:grpSpLocks/>
            </p:cNvGrpSpPr>
            <p:nvPr/>
          </p:nvGrpSpPr>
          <p:grpSpPr bwMode="auto">
            <a:xfrm>
              <a:off x="711" y="782"/>
              <a:ext cx="38" cy="38"/>
              <a:chOff x="711" y="782"/>
              <a:chExt cx="38" cy="38"/>
            </a:xfrm>
            <a:grpFill/>
          </p:grpSpPr>
          <p:sp>
            <p:nvSpPr>
              <p:cNvPr id="329" name="Freeform 1209"/>
              <p:cNvSpPr>
                <a:spLocks/>
              </p:cNvSpPr>
              <p:nvPr/>
            </p:nvSpPr>
            <p:spPr bwMode="auto">
              <a:xfrm>
                <a:off x="711" y="782"/>
                <a:ext cx="38" cy="38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10" y="11"/>
                  </a:cxn>
                  <a:cxn ang="0">
                    <a:pos x="2" y="19"/>
                  </a:cxn>
                  <a:cxn ang="0">
                    <a:pos x="0" y="31"/>
                  </a:cxn>
                  <a:cxn ang="0">
                    <a:pos x="12" y="38"/>
                  </a:cxn>
                  <a:cxn ang="0">
                    <a:pos x="18" y="36"/>
                  </a:cxn>
                  <a:cxn ang="0">
                    <a:pos x="15" y="26"/>
                  </a:cxn>
                  <a:cxn ang="0">
                    <a:pos x="15" y="19"/>
                  </a:cxn>
                  <a:cxn ang="0">
                    <a:pos x="24" y="13"/>
                  </a:cxn>
                  <a:cxn ang="0">
                    <a:pos x="38" y="7"/>
                  </a:cxn>
                  <a:cxn ang="0">
                    <a:pos x="36" y="0"/>
                  </a:cxn>
                </a:cxnLst>
                <a:rect l="0" t="0" r="r" b="b"/>
                <a:pathLst>
                  <a:path w="38" h="38">
                    <a:moveTo>
                      <a:pt x="36" y="0"/>
                    </a:moveTo>
                    <a:lnTo>
                      <a:pt x="10" y="11"/>
                    </a:lnTo>
                    <a:lnTo>
                      <a:pt x="2" y="19"/>
                    </a:lnTo>
                    <a:lnTo>
                      <a:pt x="0" y="31"/>
                    </a:lnTo>
                    <a:lnTo>
                      <a:pt x="12" y="38"/>
                    </a:lnTo>
                    <a:lnTo>
                      <a:pt x="18" y="36"/>
                    </a:lnTo>
                    <a:lnTo>
                      <a:pt x="15" y="26"/>
                    </a:lnTo>
                    <a:lnTo>
                      <a:pt x="15" y="19"/>
                    </a:lnTo>
                    <a:lnTo>
                      <a:pt x="24" y="13"/>
                    </a:lnTo>
                    <a:lnTo>
                      <a:pt x="38" y="7"/>
                    </a:lnTo>
                    <a:lnTo>
                      <a:pt x="36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 sz="1100">
                  <a:solidFill>
                    <a:srgbClr val="000066"/>
                  </a:solidFill>
                  <a:latin typeface="Trebuchet MS" pitchFamily="34" charset="0"/>
                </a:endParaRPr>
              </a:p>
            </p:txBody>
          </p:sp>
          <p:sp>
            <p:nvSpPr>
              <p:cNvPr id="330" name="Freeform 1210"/>
              <p:cNvSpPr>
                <a:spLocks/>
              </p:cNvSpPr>
              <p:nvPr/>
            </p:nvSpPr>
            <p:spPr bwMode="auto">
              <a:xfrm>
                <a:off x="711" y="782"/>
                <a:ext cx="38" cy="38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10" y="11"/>
                  </a:cxn>
                  <a:cxn ang="0">
                    <a:pos x="2" y="19"/>
                  </a:cxn>
                  <a:cxn ang="0">
                    <a:pos x="0" y="31"/>
                  </a:cxn>
                  <a:cxn ang="0">
                    <a:pos x="12" y="38"/>
                  </a:cxn>
                  <a:cxn ang="0">
                    <a:pos x="18" y="36"/>
                  </a:cxn>
                  <a:cxn ang="0">
                    <a:pos x="15" y="26"/>
                  </a:cxn>
                  <a:cxn ang="0">
                    <a:pos x="15" y="19"/>
                  </a:cxn>
                  <a:cxn ang="0">
                    <a:pos x="24" y="13"/>
                  </a:cxn>
                  <a:cxn ang="0">
                    <a:pos x="38" y="7"/>
                  </a:cxn>
                  <a:cxn ang="0">
                    <a:pos x="36" y="0"/>
                  </a:cxn>
                </a:cxnLst>
                <a:rect l="0" t="0" r="r" b="b"/>
                <a:pathLst>
                  <a:path w="38" h="38">
                    <a:moveTo>
                      <a:pt x="36" y="0"/>
                    </a:moveTo>
                    <a:lnTo>
                      <a:pt x="10" y="11"/>
                    </a:lnTo>
                    <a:lnTo>
                      <a:pt x="2" y="19"/>
                    </a:lnTo>
                    <a:lnTo>
                      <a:pt x="0" y="31"/>
                    </a:lnTo>
                    <a:lnTo>
                      <a:pt x="12" y="38"/>
                    </a:lnTo>
                    <a:lnTo>
                      <a:pt x="18" y="36"/>
                    </a:lnTo>
                    <a:lnTo>
                      <a:pt x="15" y="26"/>
                    </a:lnTo>
                    <a:lnTo>
                      <a:pt x="15" y="19"/>
                    </a:lnTo>
                    <a:lnTo>
                      <a:pt x="24" y="13"/>
                    </a:lnTo>
                    <a:lnTo>
                      <a:pt x="38" y="7"/>
                    </a:lnTo>
                    <a:lnTo>
                      <a:pt x="36" y="0"/>
                    </a:lnTo>
                    <a:close/>
                  </a:path>
                </a:pathLst>
              </a:custGeom>
              <a:grpFill/>
              <a:ln w="9525" cap="rnd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 sz="1100">
                  <a:solidFill>
                    <a:srgbClr val="000066"/>
                  </a:solidFill>
                  <a:latin typeface="Trebuchet MS" pitchFamily="34" charset="0"/>
                </a:endParaRPr>
              </a:p>
            </p:txBody>
          </p:sp>
        </p:grpSp>
        <p:grpSp>
          <p:nvGrpSpPr>
            <p:cNvPr id="211" name="Group 1211"/>
            <p:cNvGrpSpPr>
              <a:grpSpLocks/>
            </p:cNvGrpSpPr>
            <p:nvPr/>
          </p:nvGrpSpPr>
          <p:grpSpPr bwMode="auto">
            <a:xfrm>
              <a:off x="1124" y="1205"/>
              <a:ext cx="12" cy="18"/>
              <a:chOff x="1124" y="1205"/>
              <a:chExt cx="12" cy="18"/>
            </a:xfrm>
            <a:grpFill/>
          </p:grpSpPr>
          <p:sp>
            <p:nvSpPr>
              <p:cNvPr id="327" name="Freeform 1212"/>
              <p:cNvSpPr>
                <a:spLocks/>
              </p:cNvSpPr>
              <p:nvPr/>
            </p:nvSpPr>
            <p:spPr bwMode="auto">
              <a:xfrm>
                <a:off x="1124" y="1205"/>
                <a:ext cx="12" cy="18"/>
              </a:xfrm>
              <a:custGeom>
                <a:avLst/>
                <a:gdLst/>
                <a:ahLst/>
                <a:cxnLst>
                  <a:cxn ang="0">
                    <a:pos x="12" y="5"/>
                  </a:cxn>
                  <a:cxn ang="0">
                    <a:pos x="9" y="3"/>
                  </a:cxn>
                  <a:cxn ang="0">
                    <a:pos x="5" y="1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1" y="13"/>
                  </a:cxn>
                  <a:cxn ang="0">
                    <a:pos x="5" y="18"/>
                  </a:cxn>
                  <a:cxn ang="0">
                    <a:pos x="9" y="18"/>
                  </a:cxn>
                  <a:cxn ang="0">
                    <a:pos x="12" y="13"/>
                  </a:cxn>
                  <a:cxn ang="0">
                    <a:pos x="12" y="9"/>
                  </a:cxn>
                  <a:cxn ang="0">
                    <a:pos x="12" y="5"/>
                  </a:cxn>
                </a:cxnLst>
                <a:rect l="0" t="0" r="r" b="b"/>
                <a:pathLst>
                  <a:path w="12" h="18">
                    <a:moveTo>
                      <a:pt x="12" y="5"/>
                    </a:moveTo>
                    <a:lnTo>
                      <a:pt x="9" y="3"/>
                    </a:lnTo>
                    <a:lnTo>
                      <a:pt x="5" y="1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1" y="13"/>
                    </a:lnTo>
                    <a:lnTo>
                      <a:pt x="5" y="18"/>
                    </a:lnTo>
                    <a:lnTo>
                      <a:pt x="9" y="18"/>
                    </a:lnTo>
                    <a:lnTo>
                      <a:pt x="12" y="13"/>
                    </a:lnTo>
                    <a:lnTo>
                      <a:pt x="12" y="9"/>
                    </a:lnTo>
                    <a:lnTo>
                      <a:pt x="12" y="5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 sz="1100">
                  <a:solidFill>
                    <a:srgbClr val="000066"/>
                  </a:solidFill>
                  <a:latin typeface="Trebuchet MS" pitchFamily="34" charset="0"/>
                </a:endParaRPr>
              </a:p>
            </p:txBody>
          </p:sp>
          <p:sp>
            <p:nvSpPr>
              <p:cNvPr id="328" name="Freeform 1213"/>
              <p:cNvSpPr>
                <a:spLocks/>
              </p:cNvSpPr>
              <p:nvPr/>
            </p:nvSpPr>
            <p:spPr bwMode="auto">
              <a:xfrm>
                <a:off x="1124" y="1205"/>
                <a:ext cx="12" cy="18"/>
              </a:xfrm>
              <a:custGeom>
                <a:avLst/>
                <a:gdLst/>
                <a:ahLst/>
                <a:cxnLst>
                  <a:cxn ang="0">
                    <a:pos x="12" y="5"/>
                  </a:cxn>
                  <a:cxn ang="0">
                    <a:pos x="9" y="3"/>
                  </a:cxn>
                  <a:cxn ang="0">
                    <a:pos x="5" y="1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1" y="13"/>
                  </a:cxn>
                  <a:cxn ang="0">
                    <a:pos x="5" y="18"/>
                  </a:cxn>
                  <a:cxn ang="0">
                    <a:pos x="9" y="18"/>
                  </a:cxn>
                  <a:cxn ang="0">
                    <a:pos x="12" y="13"/>
                  </a:cxn>
                  <a:cxn ang="0">
                    <a:pos x="12" y="9"/>
                  </a:cxn>
                  <a:cxn ang="0">
                    <a:pos x="12" y="5"/>
                  </a:cxn>
                </a:cxnLst>
                <a:rect l="0" t="0" r="r" b="b"/>
                <a:pathLst>
                  <a:path w="12" h="18">
                    <a:moveTo>
                      <a:pt x="12" y="5"/>
                    </a:moveTo>
                    <a:lnTo>
                      <a:pt x="9" y="3"/>
                    </a:lnTo>
                    <a:lnTo>
                      <a:pt x="5" y="1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1" y="13"/>
                    </a:lnTo>
                    <a:lnTo>
                      <a:pt x="5" y="18"/>
                    </a:lnTo>
                    <a:lnTo>
                      <a:pt x="9" y="18"/>
                    </a:lnTo>
                    <a:lnTo>
                      <a:pt x="12" y="13"/>
                    </a:lnTo>
                    <a:lnTo>
                      <a:pt x="12" y="9"/>
                    </a:lnTo>
                    <a:lnTo>
                      <a:pt x="12" y="5"/>
                    </a:lnTo>
                    <a:close/>
                  </a:path>
                </a:pathLst>
              </a:custGeom>
              <a:grpFill/>
              <a:ln w="9525" cap="rnd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 sz="1100">
                  <a:solidFill>
                    <a:srgbClr val="000066"/>
                  </a:solidFill>
                  <a:latin typeface="Trebuchet MS" pitchFamily="34" charset="0"/>
                </a:endParaRPr>
              </a:p>
            </p:txBody>
          </p:sp>
        </p:grpSp>
      </p:grpSp>
      <p:grpSp>
        <p:nvGrpSpPr>
          <p:cNvPr id="212" name="Group 1214"/>
          <p:cNvGrpSpPr>
            <a:grpSpLocks/>
          </p:cNvGrpSpPr>
          <p:nvPr/>
        </p:nvGrpSpPr>
        <p:grpSpPr bwMode="auto">
          <a:xfrm>
            <a:off x="4121161" y="990584"/>
            <a:ext cx="173037" cy="60325"/>
            <a:chOff x="865" y="858"/>
            <a:chExt cx="109" cy="38"/>
          </a:xfrm>
          <a:solidFill>
            <a:srgbClr val="0066FF"/>
          </a:solidFill>
        </p:grpSpPr>
        <p:sp>
          <p:nvSpPr>
            <p:cNvPr id="358" name="Freeform 1215"/>
            <p:cNvSpPr>
              <a:spLocks/>
            </p:cNvSpPr>
            <p:nvPr/>
          </p:nvSpPr>
          <p:spPr bwMode="auto">
            <a:xfrm>
              <a:off x="865" y="858"/>
              <a:ext cx="109" cy="38"/>
            </a:xfrm>
            <a:custGeom>
              <a:avLst/>
              <a:gdLst/>
              <a:ahLst/>
              <a:cxnLst>
                <a:cxn ang="0">
                  <a:pos x="109" y="5"/>
                </a:cxn>
                <a:cxn ang="0">
                  <a:pos x="91" y="1"/>
                </a:cxn>
                <a:cxn ang="0">
                  <a:pos x="64" y="13"/>
                </a:cxn>
                <a:cxn ang="0">
                  <a:pos x="36" y="14"/>
                </a:cxn>
                <a:cxn ang="0">
                  <a:pos x="20" y="11"/>
                </a:cxn>
                <a:cxn ang="0">
                  <a:pos x="12" y="0"/>
                </a:cxn>
                <a:cxn ang="0">
                  <a:pos x="6" y="1"/>
                </a:cxn>
                <a:cxn ang="0">
                  <a:pos x="0" y="5"/>
                </a:cxn>
                <a:cxn ang="0">
                  <a:pos x="2" y="12"/>
                </a:cxn>
                <a:cxn ang="0">
                  <a:pos x="16" y="22"/>
                </a:cxn>
                <a:cxn ang="0">
                  <a:pos x="33" y="34"/>
                </a:cxn>
                <a:cxn ang="0">
                  <a:pos x="56" y="38"/>
                </a:cxn>
                <a:cxn ang="0">
                  <a:pos x="75" y="31"/>
                </a:cxn>
                <a:cxn ang="0">
                  <a:pos x="102" y="17"/>
                </a:cxn>
                <a:cxn ang="0">
                  <a:pos x="109" y="5"/>
                </a:cxn>
              </a:cxnLst>
              <a:rect l="0" t="0" r="r" b="b"/>
              <a:pathLst>
                <a:path w="109" h="38">
                  <a:moveTo>
                    <a:pt x="109" y="5"/>
                  </a:moveTo>
                  <a:lnTo>
                    <a:pt x="91" y="1"/>
                  </a:lnTo>
                  <a:lnTo>
                    <a:pt x="64" y="13"/>
                  </a:lnTo>
                  <a:lnTo>
                    <a:pt x="36" y="14"/>
                  </a:lnTo>
                  <a:lnTo>
                    <a:pt x="20" y="11"/>
                  </a:lnTo>
                  <a:lnTo>
                    <a:pt x="12" y="0"/>
                  </a:lnTo>
                  <a:lnTo>
                    <a:pt x="6" y="1"/>
                  </a:lnTo>
                  <a:lnTo>
                    <a:pt x="0" y="5"/>
                  </a:lnTo>
                  <a:lnTo>
                    <a:pt x="2" y="12"/>
                  </a:lnTo>
                  <a:lnTo>
                    <a:pt x="16" y="22"/>
                  </a:lnTo>
                  <a:lnTo>
                    <a:pt x="33" y="34"/>
                  </a:lnTo>
                  <a:lnTo>
                    <a:pt x="56" y="38"/>
                  </a:lnTo>
                  <a:lnTo>
                    <a:pt x="75" y="31"/>
                  </a:lnTo>
                  <a:lnTo>
                    <a:pt x="102" y="17"/>
                  </a:lnTo>
                  <a:lnTo>
                    <a:pt x="109" y="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  <p:sp>
          <p:nvSpPr>
            <p:cNvPr id="359" name="Freeform 1216"/>
            <p:cNvSpPr>
              <a:spLocks/>
            </p:cNvSpPr>
            <p:nvPr/>
          </p:nvSpPr>
          <p:spPr bwMode="auto">
            <a:xfrm>
              <a:off x="865" y="858"/>
              <a:ext cx="109" cy="38"/>
            </a:xfrm>
            <a:custGeom>
              <a:avLst/>
              <a:gdLst/>
              <a:ahLst/>
              <a:cxnLst>
                <a:cxn ang="0">
                  <a:pos x="109" y="5"/>
                </a:cxn>
                <a:cxn ang="0">
                  <a:pos x="91" y="1"/>
                </a:cxn>
                <a:cxn ang="0">
                  <a:pos x="64" y="13"/>
                </a:cxn>
                <a:cxn ang="0">
                  <a:pos x="36" y="14"/>
                </a:cxn>
                <a:cxn ang="0">
                  <a:pos x="20" y="11"/>
                </a:cxn>
                <a:cxn ang="0">
                  <a:pos x="12" y="0"/>
                </a:cxn>
                <a:cxn ang="0">
                  <a:pos x="6" y="1"/>
                </a:cxn>
                <a:cxn ang="0">
                  <a:pos x="0" y="5"/>
                </a:cxn>
                <a:cxn ang="0">
                  <a:pos x="2" y="12"/>
                </a:cxn>
                <a:cxn ang="0">
                  <a:pos x="16" y="22"/>
                </a:cxn>
                <a:cxn ang="0">
                  <a:pos x="33" y="34"/>
                </a:cxn>
                <a:cxn ang="0">
                  <a:pos x="56" y="38"/>
                </a:cxn>
                <a:cxn ang="0">
                  <a:pos x="75" y="31"/>
                </a:cxn>
                <a:cxn ang="0">
                  <a:pos x="102" y="17"/>
                </a:cxn>
                <a:cxn ang="0">
                  <a:pos x="109" y="5"/>
                </a:cxn>
              </a:cxnLst>
              <a:rect l="0" t="0" r="r" b="b"/>
              <a:pathLst>
                <a:path w="109" h="38">
                  <a:moveTo>
                    <a:pt x="109" y="5"/>
                  </a:moveTo>
                  <a:lnTo>
                    <a:pt x="91" y="1"/>
                  </a:lnTo>
                  <a:lnTo>
                    <a:pt x="64" y="13"/>
                  </a:lnTo>
                  <a:lnTo>
                    <a:pt x="36" y="14"/>
                  </a:lnTo>
                  <a:lnTo>
                    <a:pt x="20" y="11"/>
                  </a:lnTo>
                  <a:lnTo>
                    <a:pt x="12" y="0"/>
                  </a:lnTo>
                  <a:lnTo>
                    <a:pt x="6" y="1"/>
                  </a:lnTo>
                  <a:lnTo>
                    <a:pt x="0" y="5"/>
                  </a:lnTo>
                  <a:lnTo>
                    <a:pt x="2" y="12"/>
                  </a:lnTo>
                  <a:lnTo>
                    <a:pt x="16" y="22"/>
                  </a:lnTo>
                  <a:lnTo>
                    <a:pt x="33" y="34"/>
                  </a:lnTo>
                  <a:lnTo>
                    <a:pt x="56" y="38"/>
                  </a:lnTo>
                  <a:lnTo>
                    <a:pt x="75" y="31"/>
                  </a:lnTo>
                  <a:lnTo>
                    <a:pt x="102" y="17"/>
                  </a:lnTo>
                  <a:lnTo>
                    <a:pt x="109" y="5"/>
                  </a:lnTo>
                  <a:close/>
                </a:path>
              </a:pathLst>
            </a:custGeom>
            <a:grpFill/>
            <a:ln w="9525" cap="rnd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</p:grpSp>
      <p:grpSp>
        <p:nvGrpSpPr>
          <p:cNvPr id="213" name="Group 1217"/>
          <p:cNvGrpSpPr>
            <a:grpSpLocks/>
          </p:cNvGrpSpPr>
          <p:nvPr/>
        </p:nvGrpSpPr>
        <p:grpSpPr bwMode="auto">
          <a:xfrm>
            <a:off x="3409961" y="1087421"/>
            <a:ext cx="1655762" cy="892175"/>
            <a:chOff x="417" y="919"/>
            <a:chExt cx="1043" cy="562"/>
          </a:xfrm>
          <a:solidFill>
            <a:srgbClr val="0066FF"/>
          </a:solidFill>
        </p:grpSpPr>
        <p:sp>
          <p:nvSpPr>
            <p:cNvPr id="361" name="Freeform 1218"/>
            <p:cNvSpPr>
              <a:spLocks/>
            </p:cNvSpPr>
            <p:nvPr/>
          </p:nvSpPr>
          <p:spPr bwMode="auto">
            <a:xfrm>
              <a:off x="417" y="919"/>
              <a:ext cx="1043" cy="562"/>
            </a:xfrm>
            <a:custGeom>
              <a:avLst/>
              <a:gdLst/>
              <a:ahLst/>
              <a:cxnLst>
                <a:cxn ang="0">
                  <a:pos x="26" y="146"/>
                </a:cxn>
                <a:cxn ang="0">
                  <a:pos x="45" y="209"/>
                </a:cxn>
                <a:cxn ang="0">
                  <a:pos x="53" y="318"/>
                </a:cxn>
                <a:cxn ang="0">
                  <a:pos x="58" y="369"/>
                </a:cxn>
                <a:cxn ang="0">
                  <a:pos x="292" y="444"/>
                </a:cxn>
                <a:cxn ang="0">
                  <a:pos x="577" y="468"/>
                </a:cxn>
                <a:cxn ang="0">
                  <a:pos x="638" y="447"/>
                </a:cxn>
                <a:cxn ang="0">
                  <a:pos x="682" y="462"/>
                </a:cxn>
                <a:cxn ang="0">
                  <a:pos x="700" y="493"/>
                </a:cxn>
                <a:cxn ang="0">
                  <a:pos x="744" y="486"/>
                </a:cxn>
                <a:cxn ang="0">
                  <a:pos x="769" y="519"/>
                </a:cxn>
                <a:cxn ang="0">
                  <a:pos x="737" y="517"/>
                </a:cxn>
                <a:cxn ang="0">
                  <a:pos x="729" y="544"/>
                </a:cxn>
                <a:cxn ang="0">
                  <a:pos x="810" y="511"/>
                </a:cxn>
                <a:cxn ang="0">
                  <a:pos x="848" y="483"/>
                </a:cxn>
                <a:cxn ang="0">
                  <a:pos x="909" y="448"/>
                </a:cxn>
                <a:cxn ang="0">
                  <a:pos x="938" y="413"/>
                </a:cxn>
                <a:cxn ang="0">
                  <a:pos x="983" y="438"/>
                </a:cxn>
                <a:cxn ang="0">
                  <a:pos x="1015" y="442"/>
                </a:cxn>
                <a:cxn ang="0">
                  <a:pos x="1011" y="411"/>
                </a:cxn>
                <a:cxn ang="0">
                  <a:pos x="976" y="397"/>
                </a:cxn>
                <a:cxn ang="0">
                  <a:pos x="954" y="391"/>
                </a:cxn>
                <a:cxn ang="0">
                  <a:pos x="983" y="358"/>
                </a:cxn>
                <a:cxn ang="0">
                  <a:pos x="926" y="373"/>
                </a:cxn>
                <a:cxn ang="0">
                  <a:pos x="955" y="331"/>
                </a:cxn>
                <a:cxn ang="0">
                  <a:pos x="1003" y="311"/>
                </a:cxn>
                <a:cxn ang="0">
                  <a:pos x="1027" y="268"/>
                </a:cxn>
                <a:cxn ang="0">
                  <a:pos x="999" y="256"/>
                </a:cxn>
                <a:cxn ang="0">
                  <a:pos x="942" y="226"/>
                </a:cxn>
                <a:cxn ang="0">
                  <a:pos x="907" y="208"/>
                </a:cxn>
                <a:cxn ang="0">
                  <a:pos x="846" y="185"/>
                </a:cxn>
                <a:cxn ang="0">
                  <a:pos x="829" y="183"/>
                </a:cxn>
                <a:cxn ang="0">
                  <a:pos x="806" y="203"/>
                </a:cxn>
                <a:cxn ang="0">
                  <a:pos x="778" y="180"/>
                </a:cxn>
                <a:cxn ang="0">
                  <a:pos x="744" y="155"/>
                </a:cxn>
                <a:cxn ang="0">
                  <a:pos x="680" y="166"/>
                </a:cxn>
                <a:cxn ang="0">
                  <a:pos x="704" y="191"/>
                </a:cxn>
                <a:cxn ang="0">
                  <a:pos x="703" y="231"/>
                </a:cxn>
                <a:cxn ang="0">
                  <a:pos x="741" y="268"/>
                </a:cxn>
                <a:cxn ang="0">
                  <a:pos x="729" y="318"/>
                </a:cxn>
                <a:cxn ang="0">
                  <a:pos x="749" y="355"/>
                </a:cxn>
                <a:cxn ang="0">
                  <a:pos x="719" y="383"/>
                </a:cxn>
                <a:cxn ang="0">
                  <a:pos x="673" y="343"/>
                </a:cxn>
                <a:cxn ang="0">
                  <a:pos x="619" y="316"/>
                </a:cxn>
                <a:cxn ang="0">
                  <a:pos x="533" y="291"/>
                </a:cxn>
                <a:cxn ang="0">
                  <a:pos x="508" y="270"/>
                </a:cxn>
                <a:cxn ang="0">
                  <a:pos x="500" y="220"/>
                </a:cxn>
                <a:cxn ang="0">
                  <a:pos x="553" y="152"/>
                </a:cxn>
                <a:cxn ang="0">
                  <a:pos x="553" y="130"/>
                </a:cxn>
                <a:cxn ang="0">
                  <a:pos x="590" y="105"/>
                </a:cxn>
                <a:cxn ang="0">
                  <a:pos x="585" y="61"/>
                </a:cxn>
                <a:cxn ang="0">
                  <a:pos x="558" y="68"/>
                </a:cxn>
                <a:cxn ang="0">
                  <a:pos x="543" y="72"/>
                </a:cxn>
                <a:cxn ang="0">
                  <a:pos x="520" y="86"/>
                </a:cxn>
                <a:cxn ang="0">
                  <a:pos x="490" y="29"/>
                </a:cxn>
                <a:cxn ang="0">
                  <a:pos x="479" y="51"/>
                </a:cxn>
                <a:cxn ang="0">
                  <a:pos x="487" y="97"/>
                </a:cxn>
                <a:cxn ang="0">
                  <a:pos x="438" y="105"/>
                </a:cxn>
                <a:cxn ang="0">
                  <a:pos x="381" y="105"/>
                </a:cxn>
                <a:cxn ang="0">
                  <a:pos x="344" y="97"/>
                </a:cxn>
                <a:cxn ang="0">
                  <a:pos x="315" y="76"/>
                </a:cxn>
                <a:cxn ang="0">
                  <a:pos x="258" y="61"/>
                </a:cxn>
                <a:cxn ang="0">
                  <a:pos x="201" y="35"/>
                </a:cxn>
              </a:cxnLst>
              <a:rect l="0" t="0" r="r" b="b"/>
              <a:pathLst>
                <a:path w="1043" h="562">
                  <a:moveTo>
                    <a:pt x="123" y="0"/>
                  </a:moveTo>
                  <a:lnTo>
                    <a:pt x="0" y="139"/>
                  </a:lnTo>
                  <a:lnTo>
                    <a:pt x="26" y="146"/>
                  </a:lnTo>
                  <a:lnTo>
                    <a:pt x="12" y="163"/>
                  </a:lnTo>
                  <a:lnTo>
                    <a:pt x="37" y="166"/>
                  </a:lnTo>
                  <a:lnTo>
                    <a:pt x="45" y="209"/>
                  </a:lnTo>
                  <a:lnTo>
                    <a:pt x="62" y="260"/>
                  </a:lnTo>
                  <a:lnTo>
                    <a:pt x="45" y="296"/>
                  </a:lnTo>
                  <a:lnTo>
                    <a:pt x="53" y="318"/>
                  </a:lnTo>
                  <a:lnTo>
                    <a:pt x="41" y="344"/>
                  </a:lnTo>
                  <a:lnTo>
                    <a:pt x="58" y="351"/>
                  </a:lnTo>
                  <a:lnTo>
                    <a:pt x="58" y="369"/>
                  </a:lnTo>
                  <a:lnTo>
                    <a:pt x="95" y="376"/>
                  </a:lnTo>
                  <a:lnTo>
                    <a:pt x="115" y="420"/>
                  </a:lnTo>
                  <a:lnTo>
                    <a:pt x="292" y="444"/>
                  </a:lnTo>
                  <a:lnTo>
                    <a:pt x="521" y="454"/>
                  </a:lnTo>
                  <a:lnTo>
                    <a:pt x="566" y="469"/>
                  </a:lnTo>
                  <a:lnTo>
                    <a:pt x="577" y="468"/>
                  </a:lnTo>
                  <a:lnTo>
                    <a:pt x="596" y="460"/>
                  </a:lnTo>
                  <a:lnTo>
                    <a:pt x="613" y="452"/>
                  </a:lnTo>
                  <a:lnTo>
                    <a:pt x="638" y="447"/>
                  </a:lnTo>
                  <a:lnTo>
                    <a:pt x="653" y="459"/>
                  </a:lnTo>
                  <a:lnTo>
                    <a:pt x="667" y="457"/>
                  </a:lnTo>
                  <a:lnTo>
                    <a:pt x="682" y="462"/>
                  </a:lnTo>
                  <a:lnTo>
                    <a:pt x="681" y="479"/>
                  </a:lnTo>
                  <a:lnTo>
                    <a:pt x="686" y="488"/>
                  </a:lnTo>
                  <a:lnTo>
                    <a:pt x="700" y="493"/>
                  </a:lnTo>
                  <a:lnTo>
                    <a:pt x="712" y="491"/>
                  </a:lnTo>
                  <a:lnTo>
                    <a:pt x="728" y="482"/>
                  </a:lnTo>
                  <a:lnTo>
                    <a:pt x="744" y="486"/>
                  </a:lnTo>
                  <a:lnTo>
                    <a:pt x="760" y="494"/>
                  </a:lnTo>
                  <a:lnTo>
                    <a:pt x="770" y="502"/>
                  </a:lnTo>
                  <a:lnTo>
                    <a:pt x="769" y="519"/>
                  </a:lnTo>
                  <a:lnTo>
                    <a:pt x="756" y="514"/>
                  </a:lnTo>
                  <a:lnTo>
                    <a:pt x="742" y="505"/>
                  </a:lnTo>
                  <a:lnTo>
                    <a:pt x="737" y="517"/>
                  </a:lnTo>
                  <a:lnTo>
                    <a:pt x="739" y="528"/>
                  </a:lnTo>
                  <a:lnTo>
                    <a:pt x="735" y="537"/>
                  </a:lnTo>
                  <a:lnTo>
                    <a:pt x="729" y="544"/>
                  </a:lnTo>
                  <a:lnTo>
                    <a:pt x="729" y="562"/>
                  </a:lnTo>
                  <a:lnTo>
                    <a:pt x="790" y="529"/>
                  </a:lnTo>
                  <a:lnTo>
                    <a:pt x="810" y="511"/>
                  </a:lnTo>
                  <a:lnTo>
                    <a:pt x="831" y="504"/>
                  </a:lnTo>
                  <a:lnTo>
                    <a:pt x="833" y="489"/>
                  </a:lnTo>
                  <a:lnTo>
                    <a:pt x="848" y="483"/>
                  </a:lnTo>
                  <a:lnTo>
                    <a:pt x="865" y="485"/>
                  </a:lnTo>
                  <a:lnTo>
                    <a:pt x="897" y="468"/>
                  </a:lnTo>
                  <a:lnTo>
                    <a:pt x="909" y="448"/>
                  </a:lnTo>
                  <a:lnTo>
                    <a:pt x="909" y="420"/>
                  </a:lnTo>
                  <a:lnTo>
                    <a:pt x="919" y="408"/>
                  </a:lnTo>
                  <a:lnTo>
                    <a:pt x="938" y="413"/>
                  </a:lnTo>
                  <a:lnTo>
                    <a:pt x="944" y="430"/>
                  </a:lnTo>
                  <a:lnTo>
                    <a:pt x="966" y="450"/>
                  </a:lnTo>
                  <a:lnTo>
                    <a:pt x="983" y="438"/>
                  </a:lnTo>
                  <a:lnTo>
                    <a:pt x="991" y="424"/>
                  </a:lnTo>
                  <a:lnTo>
                    <a:pt x="987" y="479"/>
                  </a:lnTo>
                  <a:lnTo>
                    <a:pt x="1015" y="442"/>
                  </a:lnTo>
                  <a:lnTo>
                    <a:pt x="1043" y="405"/>
                  </a:lnTo>
                  <a:lnTo>
                    <a:pt x="1032" y="402"/>
                  </a:lnTo>
                  <a:lnTo>
                    <a:pt x="1011" y="411"/>
                  </a:lnTo>
                  <a:lnTo>
                    <a:pt x="987" y="413"/>
                  </a:lnTo>
                  <a:lnTo>
                    <a:pt x="985" y="402"/>
                  </a:lnTo>
                  <a:lnTo>
                    <a:pt x="976" y="397"/>
                  </a:lnTo>
                  <a:lnTo>
                    <a:pt x="979" y="383"/>
                  </a:lnTo>
                  <a:lnTo>
                    <a:pt x="966" y="390"/>
                  </a:lnTo>
                  <a:lnTo>
                    <a:pt x="954" y="391"/>
                  </a:lnTo>
                  <a:lnTo>
                    <a:pt x="966" y="380"/>
                  </a:lnTo>
                  <a:lnTo>
                    <a:pt x="973" y="370"/>
                  </a:lnTo>
                  <a:lnTo>
                    <a:pt x="983" y="358"/>
                  </a:lnTo>
                  <a:lnTo>
                    <a:pt x="964" y="354"/>
                  </a:lnTo>
                  <a:lnTo>
                    <a:pt x="946" y="361"/>
                  </a:lnTo>
                  <a:lnTo>
                    <a:pt x="926" y="373"/>
                  </a:lnTo>
                  <a:lnTo>
                    <a:pt x="897" y="405"/>
                  </a:lnTo>
                  <a:lnTo>
                    <a:pt x="933" y="340"/>
                  </a:lnTo>
                  <a:lnTo>
                    <a:pt x="955" y="331"/>
                  </a:lnTo>
                  <a:lnTo>
                    <a:pt x="979" y="329"/>
                  </a:lnTo>
                  <a:lnTo>
                    <a:pt x="989" y="317"/>
                  </a:lnTo>
                  <a:lnTo>
                    <a:pt x="1003" y="311"/>
                  </a:lnTo>
                  <a:lnTo>
                    <a:pt x="1015" y="289"/>
                  </a:lnTo>
                  <a:lnTo>
                    <a:pt x="1026" y="275"/>
                  </a:lnTo>
                  <a:lnTo>
                    <a:pt x="1027" y="268"/>
                  </a:lnTo>
                  <a:lnTo>
                    <a:pt x="1019" y="249"/>
                  </a:lnTo>
                  <a:lnTo>
                    <a:pt x="1007" y="238"/>
                  </a:lnTo>
                  <a:lnTo>
                    <a:pt x="999" y="256"/>
                  </a:lnTo>
                  <a:lnTo>
                    <a:pt x="979" y="228"/>
                  </a:lnTo>
                  <a:lnTo>
                    <a:pt x="957" y="232"/>
                  </a:lnTo>
                  <a:lnTo>
                    <a:pt x="942" y="226"/>
                  </a:lnTo>
                  <a:lnTo>
                    <a:pt x="921" y="231"/>
                  </a:lnTo>
                  <a:lnTo>
                    <a:pt x="915" y="215"/>
                  </a:lnTo>
                  <a:lnTo>
                    <a:pt x="907" y="208"/>
                  </a:lnTo>
                  <a:lnTo>
                    <a:pt x="893" y="203"/>
                  </a:lnTo>
                  <a:lnTo>
                    <a:pt x="871" y="195"/>
                  </a:lnTo>
                  <a:lnTo>
                    <a:pt x="846" y="185"/>
                  </a:lnTo>
                  <a:lnTo>
                    <a:pt x="831" y="169"/>
                  </a:lnTo>
                  <a:lnTo>
                    <a:pt x="822" y="166"/>
                  </a:lnTo>
                  <a:lnTo>
                    <a:pt x="829" y="183"/>
                  </a:lnTo>
                  <a:lnTo>
                    <a:pt x="839" y="202"/>
                  </a:lnTo>
                  <a:lnTo>
                    <a:pt x="820" y="208"/>
                  </a:lnTo>
                  <a:lnTo>
                    <a:pt x="806" y="203"/>
                  </a:lnTo>
                  <a:lnTo>
                    <a:pt x="793" y="203"/>
                  </a:lnTo>
                  <a:lnTo>
                    <a:pt x="786" y="187"/>
                  </a:lnTo>
                  <a:lnTo>
                    <a:pt x="778" y="180"/>
                  </a:lnTo>
                  <a:lnTo>
                    <a:pt x="773" y="166"/>
                  </a:lnTo>
                  <a:lnTo>
                    <a:pt x="761" y="159"/>
                  </a:lnTo>
                  <a:lnTo>
                    <a:pt x="744" y="155"/>
                  </a:lnTo>
                  <a:lnTo>
                    <a:pt x="725" y="159"/>
                  </a:lnTo>
                  <a:lnTo>
                    <a:pt x="704" y="155"/>
                  </a:lnTo>
                  <a:lnTo>
                    <a:pt x="680" y="166"/>
                  </a:lnTo>
                  <a:lnTo>
                    <a:pt x="681" y="175"/>
                  </a:lnTo>
                  <a:lnTo>
                    <a:pt x="694" y="180"/>
                  </a:lnTo>
                  <a:lnTo>
                    <a:pt x="704" y="191"/>
                  </a:lnTo>
                  <a:lnTo>
                    <a:pt x="706" y="205"/>
                  </a:lnTo>
                  <a:lnTo>
                    <a:pt x="712" y="220"/>
                  </a:lnTo>
                  <a:lnTo>
                    <a:pt x="703" y="231"/>
                  </a:lnTo>
                  <a:lnTo>
                    <a:pt x="704" y="245"/>
                  </a:lnTo>
                  <a:lnTo>
                    <a:pt x="728" y="255"/>
                  </a:lnTo>
                  <a:lnTo>
                    <a:pt x="741" y="268"/>
                  </a:lnTo>
                  <a:lnTo>
                    <a:pt x="741" y="279"/>
                  </a:lnTo>
                  <a:lnTo>
                    <a:pt x="737" y="300"/>
                  </a:lnTo>
                  <a:lnTo>
                    <a:pt x="729" y="318"/>
                  </a:lnTo>
                  <a:lnTo>
                    <a:pt x="728" y="325"/>
                  </a:lnTo>
                  <a:lnTo>
                    <a:pt x="744" y="339"/>
                  </a:lnTo>
                  <a:lnTo>
                    <a:pt x="749" y="355"/>
                  </a:lnTo>
                  <a:lnTo>
                    <a:pt x="749" y="376"/>
                  </a:lnTo>
                  <a:lnTo>
                    <a:pt x="734" y="378"/>
                  </a:lnTo>
                  <a:lnTo>
                    <a:pt x="719" y="383"/>
                  </a:lnTo>
                  <a:lnTo>
                    <a:pt x="700" y="367"/>
                  </a:lnTo>
                  <a:lnTo>
                    <a:pt x="684" y="362"/>
                  </a:lnTo>
                  <a:lnTo>
                    <a:pt x="673" y="343"/>
                  </a:lnTo>
                  <a:lnTo>
                    <a:pt x="672" y="325"/>
                  </a:lnTo>
                  <a:lnTo>
                    <a:pt x="641" y="317"/>
                  </a:lnTo>
                  <a:lnTo>
                    <a:pt x="619" y="316"/>
                  </a:lnTo>
                  <a:lnTo>
                    <a:pt x="589" y="311"/>
                  </a:lnTo>
                  <a:lnTo>
                    <a:pt x="572" y="298"/>
                  </a:lnTo>
                  <a:lnTo>
                    <a:pt x="533" y="291"/>
                  </a:lnTo>
                  <a:lnTo>
                    <a:pt x="512" y="296"/>
                  </a:lnTo>
                  <a:lnTo>
                    <a:pt x="516" y="278"/>
                  </a:lnTo>
                  <a:lnTo>
                    <a:pt x="508" y="270"/>
                  </a:lnTo>
                  <a:lnTo>
                    <a:pt x="495" y="268"/>
                  </a:lnTo>
                  <a:lnTo>
                    <a:pt x="504" y="242"/>
                  </a:lnTo>
                  <a:lnTo>
                    <a:pt x="500" y="220"/>
                  </a:lnTo>
                  <a:lnTo>
                    <a:pt x="516" y="187"/>
                  </a:lnTo>
                  <a:lnTo>
                    <a:pt x="545" y="166"/>
                  </a:lnTo>
                  <a:lnTo>
                    <a:pt x="553" y="152"/>
                  </a:lnTo>
                  <a:lnTo>
                    <a:pt x="524" y="148"/>
                  </a:lnTo>
                  <a:lnTo>
                    <a:pt x="504" y="130"/>
                  </a:lnTo>
                  <a:lnTo>
                    <a:pt x="553" y="130"/>
                  </a:lnTo>
                  <a:lnTo>
                    <a:pt x="563" y="118"/>
                  </a:lnTo>
                  <a:lnTo>
                    <a:pt x="582" y="112"/>
                  </a:lnTo>
                  <a:lnTo>
                    <a:pt x="590" y="105"/>
                  </a:lnTo>
                  <a:lnTo>
                    <a:pt x="606" y="97"/>
                  </a:lnTo>
                  <a:lnTo>
                    <a:pt x="586" y="79"/>
                  </a:lnTo>
                  <a:lnTo>
                    <a:pt x="585" y="61"/>
                  </a:lnTo>
                  <a:lnTo>
                    <a:pt x="570" y="56"/>
                  </a:lnTo>
                  <a:lnTo>
                    <a:pt x="557" y="61"/>
                  </a:lnTo>
                  <a:lnTo>
                    <a:pt x="558" y="68"/>
                  </a:lnTo>
                  <a:lnTo>
                    <a:pt x="565" y="86"/>
                  </a:lnTo>
                  <a:lnTo>
                    <a:pt x="553" y="112"/>
                  </a:lnTo>
                  <a:lnTo>
                    <a:pt x="543" y="72"/>
                  </a:lnTo>
                  <a:lnTo>
                    <a:pt x="529" y="74"/>
                  </a:lnTo>
                  <a:lnTo>
                    <a:pt x="533" y="88"/>
                  </a:lnTo>
                  <a:lnTo>
                    <a:pt x="520" y="86"/>
                  </a:lnTo>
                  <a:lnTo>
                    <a:pt x="508" y="39"/>
                  </a:lnTo>
                  <a:lnTo>
                    <a:pt x="497" y="35"/>
                  </a:lnTo>
                  <a:lnTo>
                    <a:pt x="490" y="29"/>
                  </a:lnTo>
                  <a:lnTo>
                    <a:pt x="483" y="28"/>
                  </a:lnTo>
                  <a:lnTo>
                    <a:pt x="475" y="35"/>
                  </a:lnTo>
                  <a:lnTo>
                    <a:pt x="479" y="51"/>
                  </a:lnTo>
                  <a:lnTo>
                    <a:pt x="494" y="63"/>
                  </a:lnTo>
                  <a:lnTo>
                    <a:pt x="500" y="86"/>
                  </a:lnTo>
                  <a:lnTo>
                    <a:pt x="487" y="97"/>
                  </a:lnTo>
                  <a:lnTo>
                    <a:pt x="479" y="116"/>
                  </a:lnTo>
                  <a:lnTo>
                    <a:pt x="459" y="94"/>
                  </a:lnTo>
                  <a:lnTo>
                    <a:pt x="438" y="105"/>
                  </a:lnTo>
                  <a:lnTo>
                    <a:pt x="406" y="101"/>
                  </a:lnTo>
                  <a:lnTo>
                    <a:pt x="393" y="90"/>
                  </a:lnTo>
                  <a:lnTo>
                    <a:pt x="381" y="105"/>
                  </a:lnTo>
                  <a:lnTo>
                    <a:pt x="369" y="119"/>
                  </a:lnTo>
                  <a:lnTo>
                    <a:pt x="355" y="112"/>
                  </a:lnTo>
                  <a:lnTo>
                    <a:pt x="344" y="97"/>
                  </a:lnTo>
                  <a:lnTo>
                    <a:pt x="324" y="101"/>
                  </a:lnTo>
                  <a:lnTo>
                    <a:pt x="299" y="97"/>
                  </a:lnTo>
                  <a:lnTo>
                    <a:pt x="315" y="76"/>
                  </a:lnTo>
                  <a:lnTo>
                    <a:pt x="287" y="65"/>
                  </a:lnTo>
                  <a:lnTo>
                    <a:pt x="270" y="53"/>
                  </a:lnTo>
                  <a:lnTo>
                    <a:pt x="258" y="61"/>
                  </a:lnTo>
                  <a:lnTo>
                    <a:pt x="234" y="35"/>
                  </a:lnTo>
                  <a:lnTo>
                    <a:pt x="210" y="26"/>
                  </a:lnTo>
                  <a:lnTo>
                    <a:pt x="201" y="35"/>
                  </a:lnTo>
                  <a:lnTo>
                    <a:pt x="156" y="28"/>
                  </a:lnTo>
                  <a:lnTo>
                    <a:pt x="123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  <p:sp>
          <p:nvSpPr>
            <p:cNvPr id="362" name="Freeform 1219"/>
            <p:cNvSpPr>
              <a:spLocks/>
            </p:cNvSpPr>
            <p:nvPr/>
          </p:nvSpPr>
          <p:spPr bwMode="auto">
            <a:xfrm>
              <a:off x="417" y="919"/>
              <a:ext cx="1043" cy="562"/>
            </a:xfrm>
            <a:custGeom>
              <a:avLst/>
              <a:gdLst/>
              <a:ahLst/>
              <a:cxnLst>
                <a:cxn ang="0">
                  <a:pos x="26" y="146"/>
                </a:cxn>
                <a:cxn ang="0">
                  <a:pos x="45" y="209"/>
                </a:cxn>
                <a:cxn ang="0">
                  <a:pos x="53" y="318"/>
                </a:cxn>
                <a:cxn ang="0">
                  <a:pos x="58" y="369"/>
                </a:cxn>
                <a:cxn ang="0">
                  <a:pos x="292" y="444"/>
                </a:cxn>
                <a:cxn ang="0">
                  <a:pos x="577" y="468"/>
                </a:cxn>
                <a:cxn ang="0">
                  <a:pos x="638" y="447"/>
                </a:cxn>
                <a:cxn ang="0">
                  <a:pos x="682" y="462"/>
                </a:cxn>
                <a:cxn ang="0">
                  <a:pos x="700" y="493"/>
                </a:cxn>
                <a:cxn ang="0">
                  <a:pos x="744" y="486"/>
                </a:cxn>
                <a:cxn ang="0">
                  <a:pos x="769" y="519"/>
                </a:cxn>
                <a:cxn ang="0">
                  <a:pos x="737" y="517"/>
                </a:cxn>
                <a:cxn ang="0">
                  <a:pos x="729" y="544"/>
                </a:cxn>
                <a:cxn ang="0">
                  <a:pos x="810" y="511"/>
                </a:cxn>
                <a:cxn ang="0">
                  <a:pos x="848" y="483"/>
                </a:cxn>
                <a:cxn ang="0">
                  <a:pos x="909" y="448"/>
                </a:cxn>
                <a:cxn ang="0">
                  <a:pos x="938" y="413"/>
                </a:cxn>
                <a:cxn ang="0">
                  <a:pos x="983" y="438"/>
                </a:cxn>
                <a:cxn ang="0">
                  <a:pos x="1015" y="442"/>
                </a:cxn>
                <a:cxn ang="0">
                  <a:pos x="1011" y="411"/>
                </a:cxn>
                <a:cxn ang="0">
                  <a:pos x="976" y="397"/>
                </a:cxn>
                <a:cxn ang="0">
                  <a:pos x="954" y="391"/>
                </a:cxn>
                <a:cxn ang="0">
                  <a:pos x="983" y="358"/>
                </a:cxn>
                <a:cxn ang="0">
                  <a:pos x="926" y="373"/>
                </a:cxn>
                <a:cxn ang="0">
                  <a:pos x="955" y="331"/>
                </a:cxn>
                <a:cxn ang="0">
                  <a:pos x="1003" y="311"/>
                </a:cxn>
                <a:cxn ang="0">
                  <a:pos x="1027" y="268"/>
                </a:cxn>
                <a:cxn ang="0">
                  <a:pos x="999" y="256"/>
                </a:cxn>
                <a:cxn ang="0">
                  <a:pos x="942" y="226"/>
                </a:cxn>
                <a:cxn ang="0">
                  <a:pos x="907" y="208"/>
                </a:cxn>
                <a:cxn ang="0">
                  <a:pos x="846" y="185"/>
                </a:cxn>
                <a:cxn ang="0">
                  <a:pos x="829" y="183"/>
                </a:cxn>
                <a:cxn ang="0">
                  <a:pos x="806" y="203"/>
                </a:cxn>
                <a:cxn ang="0">
                  <a:pos x="778" y="180"/>
                </a:cxn>
                <a:cxn ang="0">
                  <a:pos x="744" y="155"/>
                </a:cxn>
                <a:cxn ang="0">
                  <a:pos x="680" y="166"/>
                </a:cxn>
                <a:cxn ang="0">
                  <a:pos x="704" y="191"/>
                </a:cxn>
                <a:cxn ang="0">
                  <a:pos x="703" y="231"/>
                </a:cxn>
                <a:cxn ang="0">
                  <a:pos x="741" y="268"/>
                </a:cxn>
                <a:cxn ang="0">
                  <a:pos x="729" y="318"/>
                </a:cxn>
                <a:cxn ang="0">
                  <a:pos x="749" y="355"/>
                </a:cxn>
                <a:cxn ang="0">
                  <a:pos x="719" y="383"/>
                </a:cxn>
                <a:cxn ang="0">
                  <a:pos x="673" y="343"/>
                </a:cxn>
                <a:cxn ang="0">
                  <a:pos x="619" y="316"/>
                </a:cxn>
                <a:cxn ang="0">
                  <a:pos x="533" y="291"/>
                </a:cxn>
                <a:cxn ang="0">
                  <a:pos x="508" y="270"/>
                </a:cxn>
                <a:cxn ang="0">
                  <a:pos x="500" y="220"/>
                </a:cxn>
                <a:cxn ang="0">
                  <a:pos x="553" y="152"/>
                </a:cxn>
                <a:cxn ang="0">
                  <a:pos x="553" y="130"/>
                </a:cxn>
                <a:cxn ang="0">
                  <a:pos x="590" y="105"/>
                </a:cxn>
                <a:cxn ang="0">
                  <a:pos x="585" y="61"/>
                </a:cxn>
                <a:cxn ang="0">
                  <a:pos x="558" y="68"/>
                </a:cxn>
                <a:cxn ang="0">
                  <a:pos x="543" y="72"/>
                </a:cxn>
                <a:cxn ang="0">
                  <a:pos x="520" y="86"/>
                </a:cxn>
                <a:cxn ang="0">
                  <a:pos x="490" y="29"/>
                </a:cxn>
                <a:cxn ang="0">
                  <a:pos x="479" y="51"/>
                </a:cxn>
                <a:cxn ang="0">
                  <a:pos x="487" y="97"/>
                </a:cxn>
                <a:cxn ang="0">
                  <a:pos x="438" y="105"/>
                </a:cxn>
                <a:cxn ang="0">
                  <a:pos x="381" y="105"/>
                </a:cxn>
                <a:cxn ang="0">
                  <a:pos x="344" y="97"/>
                </a:cxn>
                <a:cxn ang="0">
                  <a:pos x="315" y="76"/>
                </a:cxn>
                <a:cxn ang="0">
                  <a:pos x="258" y="61"/>
                </a:cxn>
                <a:cxn ang="0">
                  <a:pos x="201" y="35"/>
                </a:cxn>
              </a:cxnLst>
              <a:rect l="0" t="0" r="r" b="b"/>
              <a:pathLst>
                <a:path w="1043" h="562">
                  <a:moveTo>
                    <a:pt x="123" y="0"/>
                  </a:moveTo>
                  <a:lnTo>
                    <a:pt x="0" y="139"/>
                  </a:lnTo>
                  <a:lnTo>
                    <a:pt x="26" y="146"/>
                  </a:lnTo>
                  <a:lnTo>
                    <a:pt x="12" y="163"/>
                  </a:lnTo>
                  <a:lnTo>
                    <a:pt x="37" y="166"/>
                  </a:lnTo>
                  <a:lnTo>
                    <a:pt x="45" y="209"/>
                  </a:lnTo>
                  <a:lnTo>
                    <a:pt x="62" y="260"/>
                  </a:lnTo>
                  <a:lnTo>
                    <a:pt x="45" y="296"/>
                  </a:lnTo>
                  <a:lnTo>
                    <a:pt x="53" y="318"/>
                  </a:lnTo>
                  <a:lnTo>
                    <a:pt x="41" y="344"/>
                  </a:lnTo>
                  <a:lnTo>
                    <a:pt x="58" y="351"/>
                  </a:lnTo>
                  <a:lnTo>
                    <a:pt x="58" y="369"/>
                  </a:lnTo>
                  <a:lnTo>
                    <a:pt x="95" y="376"/>
                  </a:lnTo>
                  <a:lnTo>
                    <a:pt x="115" y="420"/>
                  </a:lnTo>
                  <a:lnTo>
                    <a:pt x="292" y="444"/>
                  </a:lnTo>
                  <a:lnTo>
                    <a:pt x="521" y="454"/>
                  </a:lnTo>
                  <a:lnTo>
                    <a:pt x="566" y="469"/>
                  </a:lnTo>
                  <a:lnTo>
                    <a:pt x="577" y="468"/>
                  </a:lnTo>
                  <a:lnTo>
                    <a:pt x="596" y="460"/>
                  </a:lnTo>
                  <a:lnTo>
                    <a:pt x="613" y="452"/>
                  </a:lnTo>
                  <a:lnTo>
                    <a:pt x="638" y="447"/>
                  </a:lnTo>
                  <a:lnTo>
                    <a:pt x="653" y="459"/>
                  </a:lnTo>
                  <a:lnTo>
                    <a:pt x="667" y="457"/>
                  </a:lnTo>
                  <a:lnTo>
                    <a:pt x="682" y="462"/>
                  </a:lnTo>
                  <a:lnTo>
                    <a:pt x="681" y="479"/>
                  </a:lnTo>
                  <a:lnTo>
                    <a:pt x="686" y="488"/>
                  </a:lnTo>
                  <a:lnTo>
                    <a:pt x="700" y="493"/>
                  </a:lnTo>
                  <a:lnTo>
                    <a:pt x="712" y="491"/>
                  </a:lnTo>
                  <a:lnTo>
                    <a:pt x="728" y="482"/>
                  </a:lnTo>
                  <a:lnTo>
                    <a:pt x="744" y="486"/>
                  </a:lnTo>
                  <a:lnTo>
                    <a:pt x="760" y="494"/>
                  </a:lnTo>
                  <a:lnTo>
                    <a:pt x="770" y="502"/>
                  </a:lnTo>
                  <a:lnTo>
                    <a:pt x="769" y="519"/>
                  </a:lnTo>
                  <a:lnTo>
                    <a:pt x="756" y="514"/>
                  </a:lnTo>
                  <a:lnTo>
                    <a:pt x="742" y="505"/>
                  </a:lnTo>
                  <a:lnTo>
                    <a:pt x="737" y="517"/>
                  </a:lnTo>
                  <a:lnTo>
                    <a:pt x="739" y="528"/>
                  </a:lnTo>
                  <a:lnTo>
                    <a:pt x="735" y="537"/>
                  </a:lnTo>
                  <a:lnTo>
                    <a:pt x="729" y="544"/>
                  </a:lnTo>
                  <a:lnTo>
                    <a:pt x="729" y="562"/>
                  </a:lnTo>
                  <a:lnTo>
                    <a:pt x="790" y="529"/>
                  </a:lnTo>
                  <a:lnTo>
                    <a:pt x="810" y="511"/>
                  </a:lnTo>
                  <a:lnTo>
                    <a:pt x="831" y="504"/>
                  </a:lnTo>
                  <a:lnTo>
                    <a:pt x="833" y="489"/>
                  </a:lnTo>
                  <a:lnTo>
                    <a:pt x="848" y="483"/>
                  </a:lnTo>
                  <a:lnTo>
                    <a:pt x="865" y="485"/>
                  </a:lnTo>
                  <a:lnTo>
                    <a:pt x="897" y="468"/>
                  </a:lnTo>
                  <a:lnTo>
                    <a:pt x="909" y="448"/>
                  </a:lnTo>
                  <a:lnTo>
                    <a:pt x="909" y="420"/>
                  </a:lnTo>
                  <a:lnTo>
                    <a:pt x="919" y="408"/>
                  </a:lnTo>
                  <a:lnTo>
                    <a:pt x="938" y="413"/>
                  </a:lnTo>
                  <a:lnTo>
                    <a:pt x="944" y="430"/>
                  </a:lnTo>
                  <a:lnTo>
                    <a:pt x="966" y="450"/>
                  </a:lnTo>
                  <a:lnTo>
                    <a:pt x="983" y="438"/>
                  </a:lnTo>
                  <a:lnTo>
                    <a:pt x="991" y="424"/>
                  </a:lnTo>
                  <a:lnTo>
                    <a:pt x="987" y="479"/>
                  </a:lnTo>
                  <a:lnTo>
                    <a:pt x="1015" y="442"/>
                  </a:lnTo>
                  <a:lnTo>
                    <a:pt x="1043" y="405"/>
                  </a:lnTo>
                  <a:lnTo>
                    <a:pt x="1032" y="402"/>
                  </a:lnTo>
                  <a:lnTo>
                    <a:pt x="1011" y="411"/>
                  </a:lnTo>
                  <a:lnTo>
                    <a:pt x="987" y="413"/>
                  </a:lnTo>
                  <a:lnTo>
                    <a:pt x="985" y="402"/>
                  </a:lnTo>
                  <a:lnTo>
                    <a:pt x="976" y="397"/>
                  </a:lnTo>
                  <a:lnTo>
                    <a:pt x="979" y="383"/>
                  </a:lnTo>
                  <a:lnTo>
                    <a:pt x="966" y="390"/>
                  </a:lnTo>
                  <a:lnTo>
                    <a:pt x="954" y="391"/>
                  </a:lnTo>
                  <a:lnTo>
                    <a:pt x="966" y="380"/>
                  </a:lnTo>
                  <a:lnTo>
                    <a:pt x="973" y="370"/>
                  </a:lnTo>
                  <a:lnTo>
                    <a:pt x="983" y="358"/>
                  </a:lnTo>
                  <a:lnTo>
                    <a:pt x="964" y="354"/>
                  </a:lnTo>
                  <a:lnTo>
                    <a:pt x="946" y="361"/>
                  </a:lnTo>
                  <a:lnTo>
                    <a:pt x="926" y="373"/>
                  </a:lnTo>
                  <a:lnTo>
                    <a:pt x="897" y="405"/>
                  </a:lnTo>
                  <a:lnTo>
                    <a:pt x="933" y="340"/>
                  </a:lnTo>
                  <a:lnTo>
                    <a:pt x="955" y="331"/>
                  </a:lnTo>
                  <a:lnTo>
                    <a:pt x="979" y="329"/>
                  </a:lnTo>
                  <a:lnTo>
                    <a:pt x="989" y="317"/>
                  </a:lnTo>
                  <a:lnTo>
                    <a:pt x="1003" y="311"/>
                  </a:lnTo>
                  <a:lnTo>
                    <a:pt x="1015" y="289"/>
                  </a:lnTo>
                  <a:lnTo>
                    <a:pt x="1026" y="275"/>
                  </a:lnTo>
                  <a:lnTo>
                    <a:pt x="1027" y="268"/>
                  </a:lnTo>
                  <a:lnTo>
                    <a:pt x="1019" y="249"/>
                  </a:lnTo>
                  <a:lnTo>
                    <a:pt x="1007" y="238"/>
                  </a:lnTo>
                  <a:lnTo>
                    <a:pt x="999" y="256"/>
                  </a:lnTo>
                  <a:lnTo>
                    <a:pt x="979" y="228"/>
                  </a:lnTo>
                  <a:lnTo>
                    <a:pt x="957" y="232"/>
                  </a:lnTo>
                  <a:lnTo>
                    <a:pt x="942" y="226"/>
                  </a:lnTo>
                  <a:lnTo>
                    <a:pt x="921" y="231"/>
                  </a:lnTo>
                  <a:lnTo>
                    <a:pt x="915" y="215"/>
                  </a:lnTo>
                  <a:lnTo>
                    <a:pt x="907" y="208"/>
                  </a:lnTo>
                  <a:lnTo>
                    <a:pt x="893" y="203"/>
                  </a:lnTo>
                  <a:lnTo>
                    <a:pt x="871" y="195"/>
                  </a:lnTo>
                  <a:lnTo>
                    <a:pt x="846" y="185"/>
                  </a:lnTo>
                  <a:lnTo>
                    <a:pt x="831" y="169"/>
                  </a:lnTo>
                  <a:lnTo>
                    <a:pt x="822" y="166"/>
                  </a:lnTo>
                  <a:lnTo>
                    <a:pt x="829" y="183"/>
                  </a:lnTo>
                  <a:lnTo>
                    <a:pt x="839" y="202"/>
                  </a:lnTo>
                  <a:lnTo>
                    <a:pt x="820" y="208"/>
                  </a:lnTo>
                  <a:lnTo>
                    <a:pt x="806" y="203"/>
                  </a:lnTo>
                  <a:lnTo>
                    <a:pt x="793" y="203"/>
                  </a:lnTo>
                  <a:lnTo>
                    <a:pt x="786" y="187"/>
                  </a:lnTo>
                  <a:lnTo>
                    <a:pt x="778" y="180"/>
                  </a:lnTo>
                  <a:lnTo>
                    <a:pt x="773" y="166"/>
                  </a:lnTo>
                  <a:lnTo>
                    <a:pt x="761" y="159"/>
                  </a:lnTo>
                  <a:lnTo>
                    <a:pt x="744" y="155"/>
                  </a:lnTo>
                  <a:lnTo>
                    <a:pt x="725" y="159"/>
                  </a:lnTo>
                  <a:lnTo>
                    <a:pt x="704" y="155"/>
                  </a:lnTo>
                  <a:lnTo>
                    <a:pt x="680" y="166"/>
                  </a:lnTo>
                  <a:lnTo>
                    <a:pt x="681" y="175"/>
                  </a:lnTo>
                  <a:lnTo>
                    <a:pt x="694" y="180"/>
                  </a:lnTo>
                  <a:lnTo>
                    <a:pt x="704" y="191"/>
                  </a:lnTo>
                  <a:lnTo>
                    <a:pt x="706" y="205"/>
                  </a:lnTo>
                  <a:lnTo>
                    <a:pt x="712" y="220"/>
                  </a:lnTo>
                  <a:lnTo>
                    <a:pt x="703" y="231"/>
                  </a:lnTo>
                  <a:lnTo>
                    <a:pt x="704" y="245"/>
                  </a:lnTo>
                  <a:lnTo>
                    <a:pt x="728" y="255"/>
                  </a:lnTo>
                  <a:lnTo>
                    <a:pt x="741" y="268"/>
                  </a:lnTo>
                  <a:lnTo>
                    <a:pt x="741" y="279"/>
                  </a:lnTo>
                  <a:lnTo>
                    <a:pt x="737" y="300"/>
                  </a:lnTo>
                  <a:lnTo>
                    <a:pt x="729" y="318"/>
                  </a:lnTo>
                  <a:lnTo>
                    <a:pt x="728" y="325"/>
                  </a:lnTo>
                  <a:lnTo>
                    <a:pt x="744" y="339"/>
                  </a:lnTo>
                  <a:lnTo>
                    <a:pt x="749" y="355"/>
                  </a:lnTo>
                  <a:lnTo>
                    <a:pt x="749" y="376"/>
                  </a:lnTo>
                  <a:lnTo>
                    <a:pt x="734" y="378"/>
                  </a:lnTo>
                  <a:lnTo>
                    <a:pt x="719" y="383"/>
                  </a:lnTo>
                  <a:lnTo>
                    <a:pt x="700" y="367"/>
                  </a:lnTo>
                  <a:lnTo>
                    <a:pt x="684" y="362"/>
                  </a:lnTo>
                  <a:lnTo>
                    <a:pt x="673" y="343"/>
                  </a:lnTo>
                  <a:lnTo>
                    <a:pt x="672" y="325"/>
                  </a:lnTo>
                  <a:lnTo>
                    <a:pt x="641" y="317"/>
                  </a:lnTo>
                  <a:lnTo>
                    <a:pt x="619" y="316"/>
                  </a:lnTo>
                  <a:lnTo>
                    <a:pt x="589" y="311"/>
                  </a:lnTo>
                  <a:lnTo>
                    <a:pt x="572" y="298"/>
                  </a:lnTo>
                  <a:lnTo>
                    <a:pt x="533" y="291"/>
                  </a:lnTo>
                  <a:lnTo>
                    <a:pt x="512" y="296"/>
                  </a:lnTo>
                  <a:lnTo>
                    <a:pt x="516" y="278"/>
                  </a:lnTo>
                  <a:lnTo>
                    <a:pt x="508" y="270"/>
                  </a:lnTo>
                  <a:lnTo>
                    <a:pt x="495" y="268"/>
                  </a:lnTo>
                  <a:lnTo>
                    <a:pt x="504" y="242"/>
                  </a:lnTo>
                  <a:lnTo>
                    <a:pt x="500" y="220"/>
                  </a:lnTo>
                  <a:lnTo>
                    <a:pt x="516" y="187"/>
                  </a:lnTo>
                  <a:lnTo>
                    <a:pt x="545" y="166"/>
                  </a:lnTo>
                  <a:lnTo>
                    <a:pt x="553" y="152"/>
                  </a:lnTo>
                  <a:lnTo>
                    <a:pt x="524" y="148"/>
                  </a:lnTo>
                  <a:lnTo>
                    <a:pt x="504" y="130"/>
                  </a:lnTo>
                  <a:lnTo>
                    <a:pt x="553" y="130"/>
                  </a:lnTo>
                  <a:lnTo>
                    <a:pt x="563" y="118"/>
                  </a:lnTo>
                  <a:lnTo>
                    <a:pt x="582" y="112"/>
                  </a:lnTo>
                  <a:lnTo>
                    <a:pt x="590" y="105"/>
                  </a:lnTo>
                  <a:lnTo>
                    <a:pt x="606" y="97"/>
                  </a:lnTo>
                  <a:lnTo>
                    <a:pt x="586" y="79"/>
                  </a:lnTo>
                  <a:lnTo>
                    <a:pt x="585" y="61"/>
                  </a:lnTo>
                  <a:lnTo>
                    <a:pt x="570" y="56"/>
                  </a:lnTo>
                  <a:lnTo>
                    <a:pt x="557" y="61"/>
                  </a:lnTo>
                  <a:lnTo>
                    <a:pt x="558" y="68"/>
                  </a:lnTo>
                  <a:lnTo>
                    <a:pt x="565" y="86"/>
                  </a:lnTo>
                  <a:lnTo>
                    <a:pt x="553" y="112"/>
                  </a:lnTo>
                  <a:lnTo>
                    <a:pt x="543" y="72"/>
                  </a:lnTo>
                  <a:lnTo>
                    <a:pt x="529" y="74"/>
                  </a:lnTo>
                  <a:lnTo>
                    <a:pt x="533" y="88"/>
                  </a:lnTo>
                  <a:lnTo>
                    <a:pt x="520" y="86"/>
                  </a:lnTo>
                  <a:lnTo>
                    <a:pt x="508" y="39"/>
                  </a:lnTo>
                  <a:lnTo>
                    <a:pt x="497" y="35"/>
                  </a:lnTo>
                  <a:lnTo>
                    <a:pt x="490" y="29"/>
                  </a:lnTo>
                  <a:lnTo>
                    <a:pt x="483" y="28"/>
                  </a:lnTo>
                  <a:lnTo>
                    <a:pt x="475" y="35"/>
                  </a:lnTo>
                  <a:lnTo>
                    <a:pt x="479" y="51"/>
                  </a:lnTo>
                  <a:lnTo>
                    <a:pt x="494" y="63"/>
                  </a:lnTo>
                  <a:lnTo>
                    <a:pt x="500" y="86"/>
                  </a:lnTo>
                  <a:lnTo>
                    <a:pt x="487" y="97"/>
                  </a:lnTo>
                  <a:lnTo>
                    <a:pt x="479" y="116"/>
                  </a:lnTo>
                  <a:lnTo>
                    <a:pt x="459" y="94"/>
                  </a:lnTo>
                  <a:lnTo>
                    <a:pt x="438" y="105"/>
                  </a:lnTo>
                  <a:lnTo>
                    <a:pt x="406" y="101"/>
                  </a:lnTo>
                  <a:lnTo>
                    <a:pt x="393" y="90"/>
                  </a:lnTo>
                  <a:lnTo>
                    <a:pt x="381" y="105"/>
                  </a:lnTo>
                  <a:lnTo>
                    <a:pt x="369" y="119"/>
                  </a:lnTo>
                  <a:lnTo>
                    <a:pt x="355" y="112"/>
                  </a:lnTo>
                  <a:lnTo>
                    <a:pt x="344" y="97"/>
                  </a:lnTo>
                  <a:lnTo>
                    <a:pt x="324" y="101"/>
                  </a:lnTo>
                  <a:lnTo>
                    <a:pt x="299" y="97"/>
                  </a:lnTo>
                  <a:lnTo>
                    <a:pt x="315" y="76"/>
                  </a:lnTo>
                  <a:lnTo>
                    <a:pt x="287" y="65"/>
                  </a:lnTo>
                  <a:lnTo>
                    <a:pt x="270" y="53"/>
                  </a:lnTo>
                  <a:lnTo>
                    <a:pt x="258" y="61"/>
                  </a:lnTo>
                  <a:lnTo>
                    <a:pt x="234" y="35"/>
                  </a:lnTo>
                  <a:lnTo>
                    <a:pt x="210" y="26"/>
                  </a:lnTo>
                  <a:lnTo>
                    <a:pt x="201" y="35"/>
                  </a:lnTo>
                  <a:lnTo>
                    <a:pt x="156" y="28"/>
                  </a:lnTo>
                  <a:lnTo>
                    <a:pt x="123" y="0"/>
                  </a:lnTo>
                  <a:close/>
                </a:path>
              </a:pathLst>
            </a:custGeom>
            <a:grpFill/>
            <a:ln w="9525" cap="rnd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</p:grpSp>
      <p:grpSp>
        <p:nvGrpSpPr>
          <p:cNvPr id="214" name="Group 1220"/>
          <p:cNvGrpSpPr>
            <a:grpSpLocks/>
          </p:cNvGrpSpPr>
          <p:nvPr/>
        </p:nvGrpSpPr>
        <p:grpSpPr bwMode="auto">
          <a:xfrm>
            <a:off x="5033973" y="1514457"/>
            <a:ext cx="142875" cy="152400"/>
            <a:chOff x="1440" y="1188"/>
            <a:chExt cx="90" cy="96"/>
          </a:xfrm>
          <a:solidFill>
            <a:srgbClr val="0066FF"/>
          </a:solidFill>
        </p:grpSpPr>
        <p:sp>
          <p:nvSpPr>
            <p:cNvPr id="364" name="Freeform 1221"/>
            <p:cNvSpPr>
              <a:spLocks/>
            </p:cNvSpPr>
            <p:nvPr/>
          </p:nvSpPr>
          <p:spPr bwMode="auto">
            <a:xfrm>
              <a:off x="1440" y="1188"/>
              <a:ext cx="90" cy="96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9" y="8"/>
                </a:cxn>
                <a:cxn ang="0">
                  <a:pos x="4" y="26"/>
                </a:cxn>
                <a:cxn ang="0">
                  <a:pos x="0" y="42"/>
                </a:cxn>
                <a:cxn ang="0">
                  <a:pos x="10" y="62"/>
                </a:cxn>
                <a:cxn ang="0">
                  <a:pos x="17" y="80"/>
                </a:cxn>
                <a:cxn ang="0">
                  <a:pos x="14" y="96"/>
                </a:cxn>
                <a:cxn ang="0">
                  <a:pos x="24" y="96"/>
                </a:cxn>
                <a:cxn ang="0">
                  <a:pos x="31" y="84"/>
                </a:cxn>
                <a:cxn ang="0">
                  <a:pos x="43" y="86"/>
                </a:cxn>
                <a:cxn ang="0">
                  <a:pos x="53" y="73"/>
                </a:cxn>
                <a:cxn ang="0">
                  <a:pos x="86" y="67"/>
                </a:cxn>
                <a:cxn ang="0">
                  <a:pos x="90" y="56"/>
                </a:cxn>
                <a:cxn ang="0">
                  <a:pos x="76" y="46"/>
                </a:cxn>
                <a:cxn ang="0">
                  <a:pos x="73" y="35"/>
                </a:cxn>
                <a:cxn ang="0">
                  <a:pos x="65" y="33"/>
                </a:cxn>
                <a:cxn ang="0">
                  <a:pos x="54" y="46"/>
                </a:cxn>
                <a:cxn ang="0">
                  <a:pos x="41" y="47"/>
                </a:cxn>
                <a:cxn ang="0">
                  <a:pos x="33" y="46"/>
                </a:cxn>
                <a:cxn ang="0">
                  <a:pos x="23" y="41"/>
                </a:cxn>
                <a:cxn ang="0">
                  <a:pos x="19" y="36"/>
                </a:cxn>
                <a:cxn ang="0">
                  <a:pos x="17" y="19"/>
                </a:cxn>
                <a:cxn ang="0">
                  <a:pos x="20" y="4"/>
                </a:cxn>
                <a:cxn ang="0">
                  <a:pos x="16" y="0"/>
                </a:cxn>
              </a:cxnLst>
              <a:rect l="0" t="0" r="r" b="b"/>
              <a:pathLst>
                <a:path w="90" h="96">
                  <a:moveTo>
                    <a:pt x="16" y="0"/>
                  </a:moveTo>
                  <a:lnTo>
                    <a:pt x="9" y="8"/>
                  </a:lnTo>
                  <a:lnTo>
                    <a:pt x="4" y="26"/>
                  </a:lnTo>
                  <a:lnTo>
                    <a:pt x="0" y="42"/>
                  </a:lnTo>
                  <a:lnTo>
                    <a:pt x="10" y="62"/>
                  </a:lnTo>
                  <a:lnTo>
                    <a:pt x="17" y="80"/>
                  </a:lnTo>
                  <a:lnTo>
                    <a:pt x="14" y="96"/>
                  </a:lnTo>
                  <a:lnTo>
                    <a:pt x="24" y="96"/>
                  </a:lnTo>
                  <a:lnTo>
                    <a:pt x="31" y="84"/>
                  </a:lnTo>
                  <a:lnTo>
                    <a:pt x="43" y="86"/>
                  </a:lnTo>
                  <a:lnTo>
                    <a:pt x="53" y="73"/>
                  </a:lnTo>
                  <a:lnTo>
                    <a:pt x="86" y="67"/>
                  </a:lnTo>
                  <a:lnTo>
                    <a:pt x="90" y="56"/>
                  </a:lnTo>
                  <a:lnTo>
                    <a:pt x="76" y="46"/>
                  </a:lnTo>
                  <a:lnTo>
                    <a:pt x="73" y="35"/>
                  </a:lnTo>
                  <a:lnTo>
                    <a:pt x="65" y="33"/>
                  </a:lnTo>
                  <a:lnTo>
                    <a:pt x="54" y="46"/>
                  </a:lnTo>
                  <a:lnTo>
                    <a:pt x="41" y="47"/>
                  </a:lnTo>
                  <a:lnTo>
                    <a:pt x="33" y="46"/>
                  </a:lnTo>
                  <a:lnTo>
                    <a:pt x="23" y="41"/>
                  </a:lnTo>
                  <a:lnTo>
                    <a:pt x="19" y="36"/>
                  </a:lnTo>
                  <a:lnTo>
                    <a:pt x="17" y="19"/>
                  </a:lnTo>
                  <a:lnTo>
                    <a:pt x="20" y="4"/>
                  </a:lnTo>
                  <a:lnTo>
                    <a:pt x="16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  <p:sp>
          <p:nvSpPr>
            <p:cNvPr id="365" name="Freeform 1222"/>
            <p:cNvSpPr>
              <a:spLocks/>
            </p:cNvSpPr>
            <p:nvPr/>
          </p:nvSpPr>
          <p:spPr bwMode="auto">
            <a:xfrm>
              <a:off x="1440" y="1188"/>
              <a:ext cx="90" cy="96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9" y="8"/>
                </a:cxn>
                <a:cxn ang="0">
                  <a:pos x="4" y="26"/>
                </a:cxn>
                <a:cxn ang="0">
                  <a:pos x="0" y="42"/>
                </a:cxn>
                <a:cxn ang="0">
                  <a:pos x="10" y="62"/>
                </a:cxn>
                <a:cxn ang="0">
                  <a:pos x="17" y="80"/>
                </a:cxn>
                <a:cxn ang="0">
                  <a:pos x="14" y="96"/>
                </a:cxn>
                <a:cxn ang="0">
                  <a:pos x="24" y="96"/>
                </a:cxn>
                <a:cxn ang="0">
                  <a:pos x="31" y="84"/>
                </a:cxn>
                <a:cxn ang="0">
                  <a:pos x="43" y="86"/>
                </a:cxn>
                <a:cxn ang="0">
                  <a:pos x="53" y="73"/>
                </a:cxn>
                <a:cxn ang="0">
                  <a:pos x="86" y="67"/>
                </a:cxn>
                <a:cxn ang="0">
                  <a:pos x="90" y="56"/>
                </a:cxn>
                <a:cxn ang="0">
                  <a:pos x="76" y="46"/>
                </a:cxn>
                <a:cxn ang="0">
                  <a:pos x="73" y="35"/>
                </a:cxn>
                <a:cxn ang="0">
                  <a:pos x="65" y="33"/>
                </a:cxn>
                <a:cxn ang="0">
                  <a:pos x="54" y="46"/>
                </a:cxn>
                <a:cxn ang="0">
                  <a:pos x="41" y="47"/>
                </a:cxn>
                <a:cxn ang="0">
                  <a:pos x="33" y="46"/>
                </a:cxn>
                <a:cxn ang="0">
                  <a:pos x="23" y="41"/>
                </a:cxn>
                <a:cxn ang="0">
                  <a:pos x="19" y="36"/>
                </a:cxn>
                <a:cxn ang="0">
                  <a:pos x="17" y="19"/>
                </a:cxn>
                <a:cxn ang="0">
                  <a:pos x="20" y="4"/>
                </a:cxn>
                <a:cxn ang="0">
                  <a:pos x="16" y="0"/>
                </a:cxn>
              </a:cxnLst>
              <a:rect l="0" t="0" r="r" b="b"/>
              <a:pathLst>
                <a:path w="90" h="96">
                  <a:moveTo>
                    <a:pt x="16" y="0"/>
                  </a:moveTo>
                  <a:lnTo>
                    <a:pt x="9" y="8"/>
                  </a:lnTo>
                  <a:lnTo>
                    <a:pt x="4" y="26"/>
                  </a:lnTo>
                  <a:lnTo>
                    <a:pt x="0" y="42"/>
                  </a:lnTo>
                  <a:lnTo>
                    <a:pt x="10" y="62"/>
                  </a:lnTo>
                  <a:lnTo>
                    <a:pt x="17" y="80"/>
                  </a:lnTo>
                  <a:lnTo>
                    <a:pt x="14" y="96"/>
                  </a:lnTo>
                  <a:lnTo>
                    <a:pt x="24" y="96"/>
                  </a:lnTo>
                  <a:lnTo>
                    <a:pt x="31" y="84"/>
                  </a:lnTo>
                  <a:lnTo>
                    <a:pt x="43" y="86"/>
                  </a:lnTo>
                  <a:lnTo>
                    <a:pt x="53" y="73"/>
                  </a:lnTo>
                  <a:lnTo>
                    <a:pt x="86" y="67"/>
                  </a:lnTo>
                  <a:lnTo>
                    <a:pt x="90" y="56"/>
                  </a:lnTo>
                  <a:lnTo>
                    <a:pt x="76" y="46"/>
                  </a:lnTo>
                  <a:lnTo>
                    <a:pt x="73" y="35"/>
                  </a:lnTo>
                  <a:lnTo>
                    <a:pt x="65" y="33"/>
                  </a:lnTo>
                  <a:lnTo>
                    <a:pt x="54" y="46"/>
                  </a:lnTo>
                  <a:lnTo>
                    <a:pt x="41" y="47"/>
                  </a:lnTo>
                  <a:lnTo>
                    <a:pt x="33" y="46"/>
                  </a:lnTo>
                  <a:lnTo>
                    <a:pt x="23" y="41"/>
                  </a:lnTo>
                  <a:lnTo>
                    <a:pt x="19" y="36"/>
                  </a:lnTo>
                  <a:lnTo>
                    <a:pt x="17" y="19"/>
                  </a:lnTo>
                  <a:lnTo>
                    <a:pt x="20" y="4"/>
                  </a:lnTo>
                  <a:lnTo>
                    <a:pt x="16" y="0"/>
                  </a:lnTo>
                  <a:close/>
                </a:path>
              </a:pathLst>
            </a:custGeom>
            <a:grpFill/>
            <a:ln w="9525" cap="rnd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</p:grpSp>
      <p:grpSp>
        <p:nvGrpSpPr>
          <p:cNvPr id="249" name="Group 1223"/>
          <p:cNvGrpSpPr>
            <a:grpSpLocks/>
          </p:cNvGrpSpPr>
          <p:nvPr/>
        </p:nvGrpSpPr>
        <p:grpSpPr bwMode="auto">
          <a:xfrm>
            <a:off x="5067310" y="1697019"/>
            <a:ext cx="31750" cy="33338"/>
            <a:chOff x="1461" y="1303"/>
            <a:chExt cx="20" cy="21"/>
          </a:xfrm>
          <a:solidFill>
            <a:srgbClr val="0066FF"/>
          </a:solidFill>
        </p:grpSpPr>
        <p:sp>
          <p:nvSpPr>
            <p:cNvPr id="367" name="Freeform 1224"/>
            <p:cNvSpPr>
              <a:spLocks/>
            </p:cNvSpPr>
            <p:nvPr/>
          </p:nvSpPr>
          <p:spPr bwMode="auto">
            <a:xfrm>
              <a:off x="1461" y="1303"/>
              <a:ext cx="20" cy="21"/>
            </a:xfrm>
            <a:custGeom>
              <a:avLst/>
              <a:gdLst/>
              <a:ahLst/>
              <a:cxnLst>
                <a:cxn ang="0">
                  <a:pos x="18" y="6"/>
                </a:cxn>
                <a:cxn ang="0">
                  <a:pos x="14" y="4"/>
                </a:cxn>
                <a:cxn ang="0">
                  <a:pos x="9" y="2"/>
                </a:cxn>
                <a:cxn ang="0">
                  <a:pos x="3" y="0"/>
                </a:cxn>
                <a:cxn ang="0">
                  <a:pos x="0" y="1"/>
                </a:cxn>
                <a:cxn ang="0">
                  <a:pos x="0" y="7"/>
                </a:cxn>
                <a:cxn ang="0">
                  <a:pos x="3" y="15"/>
                </a:cxn>
                <a:cxn ang="0">
                  <a:pos x="9" y="21"/>
                </a:cxn>
                <a:cxn ang="0">
                  <a:pos x="15" y="21"/>
                </a:cxn>
                <a:cxn ang="0">
                  <a:pos x="20" y="15"/>
                </a:cxn>
                <a:cxn ang="0">
                  <a:pos x="20" y="10"/>
                </a:cxn>
                <a:cxn ang="0">
                  <a:pos x="18" y="6"/>
                </a:cxn>
              </a:cxnLst>
              <a:rect l="0" t="0" r="r" b="b"/>
              <a:pathLst>
                <a:path w="20" h="21">
                  <a:moveTo>
                    <a:pt x="18" y="6"/>
                  </a:moveTo>
                  <a:lnTo>
                    <a:pt x="14" y="4"/>
                  </a:lnTo>
                  <a:lnTo>
                    <a:pt x="9" y="2"/>
                  </a:lnTo>
                  <a:lnTo>
                    <a:pt x="3" y="0"/>
                  </a:lnTo>
                  <a:lnTo>
                    <a:pt x="0" y="1"/>
                  </a:lnTo>
                  <a:lnTo>
                    <a:pt x="0" y="7"/>
                  </a:lnTo>
                  <a:lnTo>
                    <a:pt x="3" y="15"/>
                  </a:lnTo>
                  <a:lnTo>
                    <a:pt x="9" y="21"/>
                  </a:lnTo>
                  <a:lnTo>
                    <a:pt x="15" y="21"/>
                  </a:lnTo>
                  <a:lnTo>
                    <a:pt x="20" y="15"/>
                  </a:lnTo>
                  <a:lnTo>
                    <a:pt x="20" y="10"/>
                  </a:lnTo>
                  <a:lnTo>
                    <a:pt x="18" y="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  <p:sp>
          <p:nvSpPr>
            <p:cNvPr id="368" name="Freeform 1225"/>
            <p:cNvSpPr>
              <a:spLocks/>
            </p:cNvSpPr>
            <p:nvPr/>
          </p:nvSpPr>
          <p:spPr bwMode="auto">
            <a:xfrm>
              <a:off x="1461" y="1303"/>
              <a:ext cx="20" cy="21"/>
            </a:xfrm>
            <a:custGeom>
              <a:avLst/>
              <a:gdLst/>
              <a:ahLst/>
              <a:cxnLst>
                <a:cxn ang="0">
                  <a:pos x="18" y="6"/>
                </a:cxn>
                <a:cxn ang="0">
                  <a:pos x="14" y="4"/>
                </a:cxn>
                <a:cxn ang="0">
                  <a:pos x="9" y="2"/>
                </a:cxn>
                <a:cxn ang="0">
                  <a:pos x="3" y="0"/>
                </a:cxn>
                <a:cxn ang="0">
                  <a:pos x="0" y="1"/>
                </a:cxn>
                <a:cxn ang="0">
                  <a:pos x="0" y="7"/>
                </a:cxn>
                <a:cxn ang="0">
                  <a:pos x="3" y="15"/>
                </a:cxn>
                <a:cxn ang="0">
                  <a:pos x="9" y="21"/>
                </a:cxn>
                <a:cxn ang="0">
                  <a:pos x="15" y="21"/>
                </a:cxn>
                <a:cxn ang="0">
                  <a:pos x="20" y="15"/>
                </a:cxn>
                <a:cxn ang="0">
                  <a:pos x="20" y="10"/>
                </a:cxn>
                <a:cxn ang="0">
                  <a:pos x="18" y="6"/>
                </a:cxn>
              </a:cxnLst>
              <a:rect l="0" t="0" r="r" b="b"/>
              <a:pathLst>
                <a:path w="20" h="21">
                  <a:moveTo>
                    <a:pt x="18" y="6"/>
                  </a:moveTo>
                  <a:lnTo>
                    <a:pt x="14" y="4"/>
                  </a:lnTo>
                  <a:lnTo>
                    <a:pt x="9" y="2"/>
                  </a:lnTo>
                  <a:lnTo>
                    <a:pt x="3" y="0"/>
                  </a:lnTo>
                  <a:lnTo>
                    <a:pt x="0" y="1"/>
                  </a:lnTo>
                  <a:lnTo>
                    <a:pt x="0" y="7"/>
                  </a:lnTo>
                  <a:lnTo>
                    <a:pt x="3" y="15"/>
                  </a:lnTo>
                  <a:lnTo>
                    <a:pt x="9" y="21"/>
                  </a:lnTo>
                  <a:lnTo>
                    <a:pt x="15" y="21"/>
                  </a:lnTo>
                  <a:lnTo>
                    <a:pt x="20" y="15"/>
                  </a:lnTo>
                  <a:lnTo>
                    <a:pt x="20" y="10"/>
                  </a:lnTo>
                  <a:lnTo>
                    <a:pt x="18" y="6"/>
                  </a:lnTo>
                  <a:close/>
                </a:path>
              </a:pathLst>
            </a:custGeom>
            <a:grpFill/>
            <a:ln w="9525" cap="rnd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</p:grpSp>
      <p:grpSp>
        <p:nvGrpSpPr>
          <p:cNvPr id="252" name="Group 1226"/>
          <p:cNvGrpSpPr>
            <a:grpSpLocks/>
          </p:cNvGrpSpPr>
          <p:nvPr/>
        </p:nvGrpSpPr>
        <p:grpSpPr bwMode="auto">
          <a:xfrm>
            <a:off x="4335472" y="1284269"/>
            <a:ext cx="90488" cy="65088"/>
            <a:chOff x="1000" y="1043"/>
            <a:chExt cx="57" cy="41"/>
          </a:xfrm>
          <a:solidFill>
            <a:srgbClr val="0066FF"/>
          </a:solidFill>
        </p:grpSpPr>
        <p:sp>
          <p:nvSpPr>
            <p:cNvPr id="370" name="Freeform 1227"/>
            <p:cNvSpPr>
              <a:spLocks/>
            </p:cNvSpPr>
            <p:nvPr/>
          </p:nvSpPr>
          <p:spPr bwMode="auto">
            <a:xfrm>
              <a:off x="1000" y="1043"/>
              <a:ext cx="57" cy="41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9" y="3"/>
                </a:cxn>
                <a:cxn ang="0">
                  <a:pos x="23" y="6"/>
                </a:cxn>
                <a:cxn ang="0">
                  <a:pos x="32" y="0"/>
                </a:cxn>
                <a:cxn ang="0">
                  <a:pos x="43" y="6"/>
                </a:cxn>
                <a:cxn ang="0">
                  <a:pos x="57" y="18"/>
                </a:cxn>
                <a:cxn ang="0">
                  <a:pos x="57" y="33"/>
                </a:cxn>
                <a:cxn ang="0">
                  <a:pos x="41" y="35"/>
                </a:cxn>
                <a:cxn ang="0">
                  <a:pos x="30" y="29"/>
                </a:cxn>
                <a:cxn ang="0">
                  <a:pos x="26" y="41"/>
                </a:cxn>
                <a:cxn ang="0">
                  <a:pos x="14" y="40"/>
                </a:cxn>
                <a:cxn ang="0">
                  <a:pos x="14" y="25"/>
                </a:cxn>
                <a:cxn ang="0">
                  <a:pos x="0" y="9"/>
                </a:cxn>
              </a:cxnLst>
              <a:rect l="0" t="0" r="r" b="b"/>
              <a:pathLst>
                <a:path w="57" h="41">
                  <a:moveTo>
                    <a:pt x="0" y="9"/>
                  </a:moveTo>
                  <a:lnTo>
                    <a:pt x="9" y="3"/>
                  </a:lnTo>
                  <a:lnTo>
                    <a:pt x="23" y="6"/>
                  </a:lnTo>
                  <a:lnTo>
                    <a:pt x="32" y="0"/>
                  </a:lnTo>
                  <a:lnTo>
                    <a:pt x="43" y="6"/>
                  </a:lnTo>
                  <a:lnTo>
                    <a:pt x="57" y="18"/>
                  </a:lnTo>
                  <a:lnTo>
                    <a:pt x="57" y="33"/>
                  </a:lnTo>
                  <a:lnTo>
                    <a:pt x="41" y="35"/>
                  </a:lnTo>
                  <a:lnTo>
                    <a:pt x="30" y="29"/>
                  </a:lnTo>
                  <a:lnTo>
                    <a:pt x="26" y="41"/>
                  </a:lnTo>
                  <a:lnTo>
                    <a:pt x="14" y="40"/>
                  </a:lnTo>
                  <a:lnTo>
                    <a:pt x="14" y="25"/>
                  </a:lnTo>
                  <a:lnTo>
                    <a:pt x="0" y="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  <p:sp>
          <p:nvSpPr>
            <p:cNvPr id="371" name="Freeform 1228"/>
            <p:cNvSpPr>
              <a:spLocks/>
            </p:cNvSpPr>
            <p:nvPr/>
          </p:nvSpPr>
          <p:spPr bwMode="auto">
            <a:xfrm>
              <a:off x="1000" y="1043"/>
              <a:ext cx="57" cy="41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9" y="3"/>
                </a:cxn>
                <a:cxn ang="0">
                  <a:pos x="23" y="6"/>
                </a:cxn>
                <a:cxn ang="0">
                  <a:pos x="32" y="0"/>
                </a:cxn>
                <a:cxn ang="0">
                  <a:pos x="43" y="6"/>
                </a:cxn>
                <a:cxn ang="0">
                  <a:pos x="57" y="18"/>
                </a:cxn>
                <a:cxn ang="0">
                  <a:pos x="57" y="33"/>
                </a:cxn>
                <a:cxn ang="0">
                  <a:pos x="41" y="35"/>
                </a:cxn>
                <a:cxn ang="0">
                  <a:pos x="30" y="29"/>
                </a:cxn>
                <a:cxn ang="0">
                  <a:pos x="26" y="41"/>
                </a:cxn>
                <a:cxn ang="0">
                  <a:pos x="14" y="40"/>
                </a:cxn>
                <a:cxn ang="0">
                  <a:pos x="14" y="25"/>
                </a:cxn>
                <a:cxn ang="0">
                  <a:pos x="0" y="9"/>
                </a:cxn>
              </a:cxnLst>
              <a:rect l="0" t="0" r="r" b="b"/>
              <a:pathLst>
                <a:path w="57" h="41">
                  <a:moveTo>
                    <a:pt x="0" y="9"/>
                  </a:moveTo>
                  <a:lnTo>
                    <a:pt x="9" y="3"/>
                  </a:lnTo>
                  <a:lnTo>
                    <a:pt x="23" y="6"/>
                  </a:lnTo>
                  <a:lnTo>
                    <a:pt x="32" y="0"/>
                  </a:lnTo>
                  <a:lnTo>
                    <a:pt x="43" y="6"/>
                  </a:lnTo>
                  <a:lnTo>
                    <a:pt x="57" y="18"/>
                  </a:lnTo>
                  <a:lnTo>
                    <a:pt x="57" y="33"/>
                  </a:lnTo>
                  <a:lnTo>
                    <a:pt x="41" y="35"/>
                  </a:lnTo>
                  <a:lnTo>
                    <a:pt x="30" y="29"/>
                  </a:lnTo>
                  <a:lnTo>
                    <a:pt x="26" y="41"/>
                  </a:lnTo>
                  <a:lnTo>
                    <a:pt x="14" y="40"/>
                  </a:lnTo>
                  <a:lnTo>
                    <a:pt x="14" y="25"/>
                  </a:lnTo>
                  <a:lnTo>
                    <a:pt x="0" y="9"/>
                  </a:lnTo>
                  <a:close/>
                </a:path>
              </a:pathLst>
            </a:custGeom>
            <a:grpFill/>
            <a:ln w="9525" cap="rnd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</p:grpSp>
      <p:grpSp>
        <p:nvGrpSpPr>
          <p:cNvPr id="255" name="Group 1229"/>
          <p:cNvGrpSpPr>
            <a:grpSpLocks/>
          </p:cNvGrpSpPr>
          <p:nvPr/>
        </p:nvGrpSpPr>
        <p:grpSpPr bwMode="auto">
          <a:xfrm>
            <a:off x="4240223" y="1050907"/>
            <a:ext cx="474663" cy="277812"/>
            <a:chOff x="940" y="896"/>
            <a:chExt cx="299" cy="175"/>
          </a:xfrm>
          <a:solidFill>
            <a:srgbClr val="0066FF"/>
          </a:solidFill>
        </p:grpSpPr>
        <p:sp>
          <p:nvSpPr>
            <p:cNvPr id="373" name="Freeform 1230"/>
            <p:cNvSpPr>
              <a:spLocks/>
            </p:cNvSpPr>
            <p:nvPr/>
          </p:nvSpPr>
          <p:spPr bwMode="auto">
            <a:xfrm>
              <a:off x="940" y="896"/>
              <a:ext cx="299" cy="175"/>
            </a:xfrm>
            <a:custGeom>
              <a:avLst/>
              <a:gdLst/>
              <a:ahLst/>
              <a:cxnLst>
                <a:cxn ang="0">
                  <a:pos x="233" y="86"/>
                </a:cxn>
                <a:cxn ang="0">
                  <a:pos x="194" y="71"/>
                </a:cxn>
                <a:cxn ang="0">
                  <a:pos x="157" y="51"/>
                </a:cxn>
                <a:cxn ang="0">
                  <a:pos x="111" y="34"/>
                </a:cxn>
                <a:cxn ang="0">
                  <a:pos x="89" y="17"/>
                </a:cxn>
                <a:cxn ang="0">
                  <a:pos x="72" y="31"/>
                </a:cxn>
                <a:cxn ang="0">
                  <a:pos x="59" y="39"/>
                </a:cxn>
                <a:cxn ang="0">
                  <a:pos x="46" y="31"/>
                </a:cxn>
                <a:cxn ang="0">
                  <a:pos x="46" y="8"/>
                </a:cxn>
                <a:cxn ang="0">
                  <a:pos x="39" y="50"/>
                </a:cxn>
                <a:cxn ang="0">
                  <a:pos x="23" y="33"/>
                </a:cxn>
                <a:cxn ang="0">
                  <a:pos x="22" y="0"/>
                </a:cxn>
                <a:cxn ang="0">
                  <a:pos x="3" y="8"/>
                </a:cxn>
                <a:cxn ang="0">
                  <a:pos x="3" y="24"/>
                </a:cxn>
                <a:cxn ang="0">
                  <a:pos x="9" y="58"/>
                </a:cxn>
                <a:cxn ang="0">
                  <a:pos x="29" y="72"/>
                </a:cxn>
                <a:cxn ang="0">
                  <a:pos x="87" y="69"/>
                </a:cxn>
                <a:cxn ang="0">
                  <a:pos x="133" y="64"/>
                </a:cxn>
                <a:cxn ang="0">
                  <a:pos x="159" y="85"/>
                </a:cxn>
                <a:cxn ang="0">
                  <a:pos x="169" y="134"/>
                </a:cxn>
                <a:cxn ang="0">
                  <a:pos x="151" y="149"/>
                </a:cxn>
                <a:cxn ang="0">
                  <a:pos x="137" y="166"/>
                </a:cxn>
                <a:cxn ang="0">
                  <a:pos x="164" y="157"/>
                </a:cxn>
                <a:cxn ang="0">
                  <a:pos x="189" y="150"/>
                </a:cxn>
                <a:cxn ang="0">
                  <a:pos x="211" y="165"/>
                </a:cxn>
                <a:cxn ang="0">
                  <a:pos x="251" y="175"/>
                </a:cxn>
                <a:cxn ang="0">
                  <a:pos x="299" y="172"/>
                </a:cxn>
                <a:cxn ang="0">
                  <a:pos x="264" y="159"/>
                </a:cxn>
                <a:cxn ang="0">
                  <a:pos x="238" y="146"/>
                </a:cxn>
                <a:cxn ang="0">
                  <a:pos x="274" y="153"/>
                </a:cxn>
                <a:cxn ang="0">
                  <a:pos x="254" y="132"/>
                </a:cxn>
                <a:cxn ang="0">
                  <a:pos x="223" y="123"/>
                </a:cxn>
                <a:cxn ang="0">
                  <a:pos x="238" y="95"/>
                </a:cxn>
                <a:cxn ang="0">
                  <a:pos x="258" y="85"/>
                </a:cxn>
              </a:cxnLst>
              <a:rect l="0" t="0" r="r" b="b"/>
              <a:pathLst>
                <a:path w="299" h="175">
                  <a:moveTo>
                    <a:pt x="258" y="85"/>
                  </a:moveTo>
                  <a:lnTo>
                    <a:pt x="233" y="86"/>
                  </a:lnTo>
                  <a:lnTo>
                    <a:pt x="218" y="73"/>
                  </a:lnTo>
                  <a:lnTo>
                    <a:pt x="194" y="71"/>
                  </a:lnTo>
                  <a:lnTo>
                    <a:pt x="176" y="56"/>
                  </a:lnTo>
                  <a:lnTo>
                    <a:pt x="157" y="51"/>
                  </a:lnTo>
                  <a:lnTo>
                    <a:pt x="137" y="37"/>
                  </a:lnTo>
                  <a:lnTo>
                    <a:pt x="111" y="34"/>
                  </a:lnTo>
                  <a:lnTo>
                    <a:pt x="109" y="23"/>
                  </a:lnTo>
                  <a:lnTo>
                    <a:pt x="89" y="17"/>
                  </a:lnTo>
                  <a:lnTo>
                    <a:pt x="79" y="15"/>
                  </a:lnTo>
                  <a:lnTo>
                    <a:pt x="72" y="31"/>
                  </a:lnTo>
                  <a:lnTo>
                    <a:pt x="68" y="36"/>
                  </a:lnTo>
                  <a:lnTo>
                    <a:pt x="59" y="39"/>
                  </a:lnTo>
                  <a:lnTo>
                    <a:pt x="55" y="48"/>
                  </a:lnTo>
                  <a:lnTo>
                    <a:pt x="46" y="31"/>
                  </a:lnTo>
                  <a:lnTo>
                    <a:pt x="54" y="9"/>
                  </a:lnTo>
                  <a:lnTo>
                    <a:pt x="46" y="8"/>
                  </a:lnTo>
                  <a:lnTo>
                    <a:pt x="37" y="29"/>
                  </a:lnTo>
                  <a:lnTo>
                    <a:pt x="39" y="50"/>
                  </a:lnTo>
                  <a:lnTo>
                    <a:pt x="36" y="62"/>
                  </a:lnTo>
                  <a:lnTo>
                    <a:pt x="23" y="33"/>
                  </a:lnTo>
                  <a:lnTo>
                    <a:pt x="23" y="15"/>
                  </a:lnTo>
                  <a:lnTo>
                    <a:pt x="22" y="0"/>
                  </a:lnTo>
                  <a:lnTo>
                    <a:pt x="10" y="0"/>
                  </a:lnTo>
                  <a:lnTo>
                    <a:pt x="3" y="8"/>
                  </a:lnTo>
                  <a:lnTo>
                    <a:pt x="0" y="24"/>
                  </a:lnTo>
                  <a:lnTo>
                    <a:pt x="3" y="24"/>
                  </a:lnTo>
                  <a:lnTo>
                    <a:pt x="0" y="42"/>
                  </a:lnTo>
                  <a:lnTo>
                    <a:pt x="9" y="58"/>
                  </a:lnTo>
                  <a:lnTo>
                    <a:pt x="18" y="69"/>
                  </a:lnTo>
                  <a:lnTo>
                    <a:pt x="29" y="72"/>
                  </a:lnTo>
                  <a:lnTo>
                    <a:pt x="64" y="66"/>
                  </a:lnTo>
                  <a:lnTo>
                    <a:pt x="87" y="69"/>
                  </a:lnTo>
                  <a:lnTo>
                    <a:pt x="108" y="66"/>
                  </a:lnTo>
                  <a:lnTo>
                    <a:pt x="133" y="64"/>
                  </a:lnTo>
                  <a:lnTo>
                    <a:pt x="153" y="76"/>
                  </a:lnTo>
                  <a:lnTo>
                    <a:pt x="159" y="85"/>
                  </a:lnTo>
                  <a:lnTo>
                    <a:pt x="160" y="107"/>
                  </a:lnTo>
                  <a:lnTo>
                    <a:pt x="169" y="134"/>
                  </a:lnTo>
                  <a:lnTo>
                    <a:pt x="165" y="142"/>
                  </a:lnTo>
                  <a:lnTo>
                    <a:pt x="151" y="149"/>
                  </a:lnTo>
                  <a:lnTo>
                    <a:pt x="140" y="156"/>
                  </a:lnTo>
                  <a:lnTo>
                    <a:pt x="137" y="166"/>
                  </a:lnTo>
                  <a:lnTo>
                    <a:pt x="144" y="172"/>
                  </a:lnTo>
                  <a:lnTo>
                    <a:pt x="164" y="157"/>
                  </a:lnTo>
                  <a:lnTo>
                    <a:pt x="178" y="148"/>
                  </a:lnTo>
                  <a:lnTo>
                    <a:pt x="189" y="150"/>
                  </a:lnTo>
                  <a:lnTo>
                    <a:pt x="196" y="160"/>
                  </a:lnTo>
                  <a:lnTo>
                    <a:pt x="211" y="165"/>
                  </a:lnTo>
                  <a:lnTo>
                    <a:pt x="229" y="172"/>
                  </a:lnTo>
                  <a:lnTo>
                    <a:pt x="251" y="175"/>
                  </a:lnTo>
                  <a:lnTo>
                    <a:pt x="275" y="168"/>
                  </a:lnTo>
                  <a:lnTo>
                    <a:pt x="299" y="172"/>
                  </a:lnTo>
                  <a:lnTo>
                    <a:pt x="291" y="164"/>
                  </a:lnTo>
                  <a:lnTo>
                    <a:pt x="264" y="159"/>
                  </a:lnTo>
                  <a:lnTo>
                    <a:pt x="235" y="153"/>
                  </a:lnTo>
                  <a:lnTo>
                    <a:pt x="238" y="146"/>
                  </a:lnTo>
                  <a:lnTo>
                    <a:pt x="254" y="148"/>
                  </a:lnTo>
                  <a:lnTo>
                    <a:pt x="274" y="153"/>
                  </a:lnTo>
                  <a:lnTo>
                    <a:pt x="266" y="134"/>
                  </a:lnTo>
                  <a:lnTo>
                    <a:pt x="254" y="132"/>
                  </a:lnTo>
                  <a:lnTo>
                    <a:pt x="238" y="125"/>
                  </a:lnTo>
                  <a:lnTo>
                    <a:pt x="223" y="123"/>
                  </a:lnTo>
                  <a:lnTo>
                    <a:pt x="229" y="101"/>
                  </a:lnTo>
                  <a:lnTo>
                    <a:pt x="238" y="95"/>
                  </a:lnTo>
                  <a:lnTo>
                    <a:pt x="253" y="91"/>
                  </a:lnTo>
                  <a:lnTo>
                    <a:pt x="258" y="8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  <p:sp>
          <p:nvSpPr>
            <p:cNvPr id="374" name="Freeform 1231"/>
            <p:cNvSpPr>
              <a:spLocks/>
            </p:cNvSpPr>
            <p:nvPr/>
          </p:nvSpPr>
          <p:spPr bwMode="auto">
            <a:xfrm>
              <a:off x="940" y="896"/>
              <a:ext cx="299" cy="175"/>
            </a:xfrm>
            <a:custGeom>
              <a:avLst/>
              <a:gdLst/>
              <a:ahLst/>
              <a:cxnLst>
                <a:cxn ang="0">
                  <a:pos x="233" y="86"/>
                </a:cxn>
                <a:cxn ang="0">
                  <a:pos x="194" y="71"/>
                </a:cxn>
                <a:cxn ang="0">
                  <a:pos x="157" y="51"/>
                </a:cxn>
                <a:cxn ang="0">
                  <a:pos x="111" y="34"/>
                </a:cxn>
                <a:cxn ang="0">
                  <a:pos x="89" y="17"/>
                </a:cxn>
                <a:cxn ang="0">
                  <a:pos x="72" y="31"/>
                </a:cxn>
                <a:cxn ang="0">
                  <a:pos x="59" y="39"/>
                </a:cxn>
                <a:cxn ang="0">
                  <a:pos x="46" y="31"/>
                </a:cxn>
                <a:cxn ang="0">
                  <a:pos x="46" y="8"/>
                </a:cxn>
                <a:cxn ang="0">
                  <a:pos x="39" y="50"/>
                </a:cxn>
                <a:cxn ang="0">
                  <a:pos x="23" y="33"/>
                </a:cxn>
                <a:cxn ang="0">
                  <a:pos x="22" y="0"/>
                </a:cxn>
                <a:cxn ang="0">
                  <a:pos x="3" y="8"/>
                </a:cxn>
                <a:cxn ang="0">
                  <a:pos x="3" y="24"/>
                </a:cxn>
                <a:cxn ang="0">
                  <a:pos x="9" y="58"/>
                </a:cxn>
                <a:cxn ang="0">
                  <a:pos x="29" y="72"/>
                </a:cxn>
                <a:cxn ang="0">
                  <a:pos x="87" y="69"/>
                </a:cxn>
                <a:cxn ang="0">
                  <a:pos x="133" y="64"/>
                </a:cxn>
                <a:cxn ang="0">
                  <a:pos x="159" y="85"/>
                </a:cxn>
                <a:cxn ang="0">
                  <a:pos x="169" y="134"/>
                </a:cxn>
                <a:cxn ang="0">
                  <a:pos x="151" y="149"/>
                </a:cxn>
                <a:cxn ang="0">
                  <a:pos x="137" y="166"/>
                </a:cxn>
                <a:cxn ang="0">
                  <a:pos x="164" y="157"/>
                </a:cxn>
                <a:cxn ang="0">
                  <a:pos x="189" y="150"/>
                </a:cxn>
                <a:cxn ang="0">
                  <a:pos x="211" y="165"/>
                </a:cxn>
                <a:cxn ang="0">
                  <a:pos x="251" y="175"/>
                </a:cxn>
                <a:cxn ang="0">
                  <a:pos x="299" y="172"/>
                </a:cxn>
                <a:cxn ang="0">
                  <a:pos x="264" y="159"/>
                </a:cxn>
                <a:cxn ang="0">
                  <a:pos x="238" y="146"/>
                </a:cxn>
                <a:cxn ang="0">
                  <a:pos x="274" y="153"/>
                </a:cxn>
                <a:cxn ang="0">
                  <a:pos x="254" y="132"/>
                </a:cxn>
                <a:cxn ang="0">
                  <a:pos x="223" y="123"/>
                </a:cxn>
                <a:cxn ang="0">
                  <a:pos x="238" y="95"/>
                </a:cxn>
                <a:cxn ang="0">
                  <a:pos x="258" y="85"/>
                </a:cxn>
              </a:cxnLst>
              <a:rect l="0" t="0" r="r" b="b"/>
              <a:pathLst>
                <a:path w="299" h="175">
                  <a:moveTo>
                    <a:pt x="258" y="85"/>
                  </a:moveTo>
                  <a:lnTo>
                    <a:pt x="233" y="86"/>
                  </a:lnTo>
                  <a:lnTo>
                    <a:pt x="218" y="73"/>
                  </a:lnTo>
                  <a:lnTo>
                    <a:pt x="194" y="71"/>
                  </a:lnTo>
                  <a:lnTo>
                    <a:pt x="176" y="56"/>
                  </a:lnTo>
                  <a:lnTo>
                    <a:pt x="157" y="51"/>
                  </a:lnTo>
                  <a:lnTo>
                    <a:pt x="137" y="37"/>
                  </a:lnTo>
                  <a:lnTo>
                    <a:pt x="111" y="34"/>
                  </a:lnTo>
                  <a:lnTo>
                    <a:pt x="109" y="23"/>
                  </a:lnTo>
                  <a:lnTo>
                    <a:pt x="89" y="17"/>
                  </a:lnTo>
                  <a:lnTo>
                    <a:pt x="79" y="15"/>
                  </a:lnTo>
                  <a:lnTo>
                    <a:pt x="72" y="31"/>
                  </a:lnTo>
                  <a:lnTo>
                    <a:pt x="68" y="36"/>
                  </a:lnTo>
                  <a:lnTo>
                    <a:pt x="59" y="39"/>
                  </a:lnTo>
                  <a:lnTo>
                    <a:pt x="55" y="48"/>
                  </a:lnTo>
                  <a:lnTo>
                    <a:pt x="46" y="31"/>
                  </a:lnTo>
                  <a:lnTo>
                    <a:pt x="54" y="9"/>
                  </a:lnTo>
                  <a:lnTo>
                    <a:pt x="46" y="8"/>
                  </a:lnTo>
                  <a:lnTo>
                    <a:pt x="37" y="29"/>
                  </a:lnTo>
                  <a:lnTo>
                    <a:pt x="39" y="50"/>
                  </a:lnTo>
                  <a:lnTo>
                    <a:pt x="36" y="62"/>
                  </a:lnTo>
                  <a:lnTo>
                    <a:pt x="23" y="33"/>
                  </a:lnTo>
                  <a:lnTo>
                    <a:pt x="23" y="15"/>
                  </a:lnTo>
                  <a:lnTo>
                    <a:pt x="22" y="0"/>
                  </a:lnTo>
                  <a:lnTo>
                    <a:pt x="10" y="0"/>
                  </a:lnTo>
                  <a:lnTo>
                    <a:pt x="3" y="8"/>
                  </a:lnTo>
                  <a:lnTo>
                    <a:pt x="0" y="24"/>
                  </a:lnTo>
                  <a:lnTo>
                    <a:pt x="3" y="24"/>
                  </a:lnTo>
                  <a:lnTo>
                    <a:pt x="0" y="42"/>
                  </a:lnTo>
                  <a:lnTo>
                    <a:pt x="9" y="58"/>
                  </a:lnTo>
                  <a:lnTo>
                    <a:pt x="18" y="69"/>
                  </a:lnTo>
                  <a:lnTo>
                    <a:pt x="29" y="72"/>
                  </a:lnTo>
                  <a:lnTo>
                    <a:pt x="64" y="66"/>
                  </a:lnTo>
                  <a:lnTo>
                    <a:pt x="87" y="69"/>
                  </a:lnTo>
                  <a:lnTo>
                    <a:pt x="108" y="66"/>
                  </a:lnTo>
                  <a:lnTo>
                    <a:pt x="133" y="64"/>
                  </a:lnTo>
                  <a:lnTo>
                    <a:pt x="153" y="76"/>
                  </a:lnTo>
                  <a:lnTo>
                    <a:pt x="159" y="85"/>
                  </a:lnTo>
                  <a:lnTo>
                    <a:pt x="160" y="107"/>
                  </a:lnTo>
                  <a:lnTo>
                    <a:pt x="169" y="134"/>
                  </a:lnTo>
                  <a:lnTo>
                    <a:pt x="165" y="142"/>
                  </a:lnTo>
                  <a:lnTo>
                    <a:pt x="151" y="149"/>
                  </a:lnTo>
                  <a:lnTo>
                    <a:pt x="140" y="156"/>
                  </a:lnTo>
                  <a:lnTo>
                    <a:pt x="137" y="166"/>
                  </a:lnTo>
                  <a:lnTo>
                    <a:pt x="144" y="172"/>
                  </a:lnTo>
                  <a:lnTo>
                    <a:pt x="164" y="157"/>
                  </a:lnTo>
                  <a:lnTo>
                    <a:pt x="178" y="148"/>
                  </a:lnTo>
                  <a:lnTo>
                    <a:pt x="189" y="150"/>
                  </a:lnTo>
                  <a:lnTo>
                    <a:pt x="196" y="160"/>
                  </a:lnTo>
                  <a:lnTo>
                    <a:pt x="211" y="165"/>
                  </a:lnTo>
                  <a:lnTo>
                    <a:pt x="229" y="172"/>
                  </a:lnTo>
                  <a:lnTo>
                    <a:pt x="251" y="175"/>
                  </a:lnTo>
                  <a:lnTo>
                    <a:pt x="275" y="168"/>
                  </a:lnTo>
                  <a:lnTo>
                    <a:pt x="299" y="172"/>
                  </a:lnTo>
                  <a:lnTo>
                    <a:pt x="291" y="164"/>
                  </a:lnTo>
                  <a:lnTo>
                    <a:pt x="264" y="159"/>
                  </a:lnTo>
                  <a:lnTo>
                    <a:pt x="235" y="153"/>
                  </a:lnTo>
                  <a:lnTo>
                    <a:pt x="238" y="146"/>
                  </a:lnTo>
                  <a:lnTo>
                    <a:pt x="254" y="148"/>
                  </a:lnTo>
                  <a:lnTo>
                    <a:pt x="274" y="153"/>
                  </a:lnTo>
                  <a:lnTo>
                    <a:pt x="266" y="134"/>
                  </a:lnTo>
                  <a:lnTo>
                    <a:pt x="254" y="132"/>
                  </a:lnTo>
                  <a:lnTo>
                    <a:pt x="238" y="125"/>
                  </a:lnTo>
                  <a:lnTo>
                    <a:pt x="223" y="123"/>
                  </a:lnTo>
                  <a:lnTo>
                    <a:pt x="229" y="101"/>
                  </a:lnTo>
                  <a:lnTo>
                    <a:pt x="238" y="95"/>
                  </a:lnTo>
                  <a:lnTo>
                    <a:pt x="253" y="91"/>
                  </a:lnTo>
                  <a:lnTo>
                    <a:pt x="258" y="85"/>
                  </a:lnTo>
                  <a:close/>
                </a:path>
              </a:pathLst>
            </a:custGeom>
            <a:grpFill/>
            <a:ln w="9525" cap="rnd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</p:grpSp>
      <p:grpSp>
        <p:nvGrpSpPr>
          <p:cNvPr id="256" name="Group 1232"/>
          <p:cNvGrpSpPr>
            <a:grpSpLocks/>
          </p:cNvGrpSpPr>
          <p:nvPr/>
        </p:nvGrpSpPr>
        <p:grpSpPr bwMode="auto">
          <a:xfrm>
            <a:off x="3867161" y="1057259"/>
            <a:ext cx="263525" cy="161925"/>
            <a:chOff x="705" y="900"/>
            <a:chExt cx="166" cy="102"/>
          </a:xfrm>
          <a:solidFill>
            <a:srgbClr val="0066FF"/>
          </a:solidFill>
        </p:grpSpPr>
        <p:sp>
          <p:nvSpPr>
            <p:cNvPr id="376" name="Freeform 1233"/>
            <p:cNvSpPr>
              <a:spLocks/>
            </p:cNvSpPr>
            <p:nvPr/>
          </p:nvSpPr>
          <p:spPr bwMode="auto">
            <a:xfrm>
              <a:off x="705" y="900"/>
              <a:ext cx="166" cy="102"/>
            </a:xfrm>
            <a:custGeom>
              <a:avLst/>
              <a:gdLst/>
              <a:ahLst/>
              <a:cxnLst>
                <a:cxn ang="0">
                  <a:pos x="121" y="29"/>
                </a:cxn>
                <a:cxn ang="0">
                  <a:pos x="111" y="5"/>
                </a:cxn>
                <a:cxn ang="0">
                  <a:pos x="93" y="27"/>
                </a:cxn>
                <a:cxn ang="0">
                  <a:pos x="84" y="0"/>
                </a:cxn>
                <a:cxn ang="0">
                  <a:pos x="70" y="18"/>
                </a:cxn>
                <a:cxn ang="0">
                  <a:pos x="61" y="4"/>
                </a:cxn>
                <a:cxn ang="0">
                  <a:pos x="54" y="18"/>
                </a:cxn>
                <a:cxn ang="0">
                  <a:pos x="35" y="7"/>
                </a:cxn>
                <a:cxn ang="0">
                  <a:pos x="12" y="14"/>
                </a:cxn>
                <a:cxn ang="0">
                  <a:pos x="0" y="34"/>
                </a:cxn>
                <a:cxn ang="0">
                  <a:pos x="10" y="41"/>
                </a:cxn>
                <a:cxn ang="0">
                  <a:pos x="49" y="40"/>
                </a:cxn>
                <a:cxn ang="0">
                  <a:pos x="27" y="58"/>
                </a:cxn>
                <a:cxn ang="0">
                  <a:pos x="72" y="69"/>
                </a:cxn>
                <a:cxn ang="0">
                  <a:pos x="60" y="76"/>
                </a:cxn>
                <a:cxn ang="0">
                  <a:pos x="15" y="69"/>
                </a:cxn>
                <a:cxn ang="0">
                  <a:pos x="39" y="89"/>
                </a:cxn>
                <a:cxn ang="0">
                  <a:pos x="70" y="93"/>
                </a:cxn>
                <a:cxn ang="0">
                  <a:pos x="96" y="87"/>
                </a:cxn>
                <a:cxn ang="0">
                  <a:pos x="117" y="94"/>
                </a:cxn>
                <a:cxn ang="0">
                  <a:pos x="146" y="102"/>
                </a:cxn>
                <a:cxn ang="0">
                  <a:pos x="138" y="91"/>
                </a:cxn>
                <a:cxn ang="0">
                  <a:pos x="166" y="80"/>
                </a:cxn>
                <a:cxn ang="0">
                  <a:pos x="138" y="72"/>
                </a:cxn>
                <a:cxn ang="0">
                  <a:pos x="121" y="29"/>
                </a:cxn>
              </a:cxnLst>
              <a:rect l="0" t="0" r="r" b="b"/>
              <a:pathLst>
                <a:path w="166" h="102">
                  <a:moveTo>
                    <a:pt x="121" y="29"/>
                  </a:moveTo>
                  <a:lnTo>
                    <a:pt x="111" y="5"/>
                  </a:lnTo>
                  <a:lnTo>
                    <a:pt x="93" y="27"/>
                  </a:lnTo>
                  <a:lnTo>
                    <a:pt x="84" y="0"/>
                  </a:lnTo>
                  <a:lnTo>
                    <a:pt x="70" y="18"/>
                  </a:lnTo>
                  <a:lnTo>
                    <a:pt x="61" y="4"/>
                  </a:lnTo>
                  <a:lnTo>
                    <a:pt x="54" y="18"/>
                  </a:lnTo>
                  <a:lnTo>
                    <a:pt x="35" y="7"/>
                  </a:lnTo>
                  <a:lnTo>
                    <a:pt x="12" y="14"/>
                  </a:lnTo>
                  <a:lnTo>
                    <a:pt x="0" y="34"/>
                  </a:lnTo>
                  <a:lnTo>
                    <a:pt x="10" y="41"/>
                  </a:lnTo>
                  <a:lnTo>
                    <a:pt x="49" y="40"/>
                  </a:lnTo>
                  <a:lnTo>
                    <a:pt x="27" y="58"/>
                  </a:lnTo>
                  <a:lnTo>
                    <a:pt x="72" y="69"/>
                  </a:lnTo>
                  <a:lnTo>
                    <a:pt x="60" y="76"/>
                  </a:lnTo>
                  <a:lnTo>
                    <a:pt x="15" y="69"/>
                  </a:lnTo>
                  <a:lnTo>
                    <a:pt x="39" y="89"/>
                  </a:lnTo>
                  <a:lnTo>
                    <a:pt x="70" y="93"/>
                  </a:lnTo>
                  <a:lnTo>
                    <a:pt x="96" y="87"/>
                  </a:lnTo>
                  <a:lnTo>
                    <a:pt x="117" y="94"/>
                  </a:lnTo>
                  <a:lnTo>
                    <a:pt x="146" y="102"/>
                  </a:lnTo>
                  <a:lnTo>
                    <a:pt x="138" y="91"/>
                  </a:lnTo>
                  <a:lnTo>
                    <a:pt x="166" y="80"/>
                  </a:lnTo>
                  <a:lnTo>
                    <a:pt x="138" y="72"/>
                  </a:lnTo>
                  <a:lnTo>
                    <a:pt x="121" y="2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  <p:sp>
          <p:nvSpPr>
            <p:cNvPr id="377" name="Freeform 1234"/>
            <p:cNvSpPr>
              <a:spLocks/>
            </p:cNvSpPr>
            <p:nvPr/>
          </p:nvSpPr>
          <p:spPr bwMode="auto">
            <a:xfrm>
              <a:off x="705" y="900"/>
              <a:ext cx="166" cy="102"/>
            </a:xfrm>
            <a:custGeom>
              <a:avLst/>
              <a:gdLst/>
              <a:ahLst/>
              <a:cxnLst>
                <a:cxn ang="0">
                  <a:pos x="121" y="29"/>
                </a:cxn>
                <a:cxn ang="0">
                  <a:pos x="111" y="5"/>
                </a:cxn>
                <a:cxn ang="0">
                  <a:pos x="93" y="27"/>
                </a:cxn>
                <a:cxn ang="0">
                  <a:pos x="84" y="0"/>
                </a:cxn>
                <a:cxn ang="0">
                  <a:pos x="70" y="18"/>
                </a:cxn>
                <a:cxn ang="0">
                  <a:pos x="61" y="4"/>
                </a:cxn>
                <a:cxn ang="0">
                  <a:pos x="54" y="18"/>
                </a:cxn>
                <a:cxn ang="0">
                  <a:pos x="35" y="7"/>
                </a:cxn>
                <a:cxn ang="0">
                  <a:pos x="12" y="14"/>
                </a:cxn>
                <a:cxn ang="0">
                  <a:pos x="0" y="34"/>
                </a:cxn>
                <a:cxn ang="0">
                  <a:pos x="10" y="41"/>
                </a:cxn>
                <a:cxn ang="0">
                  <a:pos x="49" y="40"/>
                </a:cxn>
                <a:cxn ang="0">
                  <a:pos x="27" y="58"/>
                </a:cxn>
                <a:cxn ang="0">
                  <a:pos x="72" y="69"/>
                </a:cxn>
                <a:cxn ang="0">
                  <a:pos x="60" y="76"/>
                </a:cxn>
                <a:cxn ang="0">
                  <a:pos x="15" y="69"/>
                </a:cxn>
                <a:cxn ang="0">
                  <a:pos x="39" y="89"/>
                </a:cxn>
                <a:cxn ang="0">
                  <a:pos x="70" y="93"/>
                </a:cxn>
                <a:cxn ang="0">
                  <a:pos x="96" y="87"/>
                </a:cxn>
                <a:cxn ang="0">
                  <a:pos x="117" y="94"/>
                </a:cxn>
                <a:cxn ang="0">
                  <a:pos x="146" y="102"/>
                </a:cxn>
                <a:cxn ang="0">
                  <a:pos x="138" y="91"/>
                </a:cxn>
                <a:cxn ang="0">
                  <a:pos x="166" y="80"/>
                </a:cxn>
                <a:cxn ang="0">
                  <a:pos x="138" y="72"/>
                </a:cxn>
                <a:cxn ang="0">
                  <a:pos x="121" y="29"/>
                </a:cxn>
              </a:cxnLst>
              <a:rect l="0" t="0" r="r" b="b"/>
              <a:pathLst>
                <a:path w="166" h="102">
                  <a:moveTo>
                    <a:pt x="121" y="29"/>
                  </a:moveTo>
                  <a:lnTo>
                    <a:pt x="111" y="5"/>
                  </a:lnTo>
                  <a:lnTo>
                    <a:pt x="93" y="27"/>
                  </a:lnTo>
                  <a:lnTo>
                    <a:pt x="84" y="0"/>
                  </a:lnTo>
                  <a:lnTo>
                    <a:pt x="70" y="18"/>
                  </a:lnTo>
                  <a:lnTo>
                    <a:pt x="61" y="4"/>
                  </a:lnTo>
                  <a:lnTo>
                    <a:pt x="54" y="18"/>
                  </a:lnTo>
                  <a:lnTo>
                    <a:pt x="35" y="7"/>
                  </a:lnTo>
                  <a:lnTo>
                    <a:pt x="12" y="14"/>
                  </a:lnTo>
                  <a:lnTo>
                    <a:pt x="0" y="34"/>
                  </a:lnTo>
                  <a:lnTo>
                    <a:pt x="10" y="41"/>
                  </a:lnTo>
                  <a:lnTo>
                    <a:pt x="49" y="40"/>
                  </a:lnTo>
                  <a:lnTo>
                    <a:pt x="27" y="58"/>
                  </a:lnTo>
                  <a:lnTo>
                    <a:pt x="72" y="69"/>
                  </a:lnTo>
                  <a:lnTo>
                    <a:pt x="60" y="76"/>
                  </a:lnTo>
                  <a:lnTo>
                    <a:pt x="15" y="69"/>
                  </a:lnTo>
                  <a:lnTo>
                    <a:pt x="39" y="89"/>
                  </a:lnTo>
                  <a:lnTo>
                    <a:pt x="70" y="93"/>
                  </a:lnTo>
                  <a:lnTo>
                    <a:pt x="96" y="87"/>
                  </a:lnTo>
                  <a:lnTo>
                    <a:pt x="117" y="94"/>
                  </a:lnTo>
                  <a:lnTo>
                    <a:pt x="146" y="102"/>
                  </a:lnTo>
                  <a:lnTo>
                    <a:pt x="138" y="91"/>
                  </a:lnTo>
                  <a:lnTo>
                    <a:pt x="166" y="80"/>
                  </a:lnTo>
                  <a:lnTo>
                    <a:pt x="138" y="72"/>
                  </a:lnTo>
                  <a:lnTo>
                    <a:pt x="121" y="29"/>
                  </a:lnTo>
                  <a:close/>
                </a:path>
              </a:pathLst>
            </a:custGeom>
            <a:grpFill/>
            <a:ln w="9525" cap="rnd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</p:grpSp>
      <p:grpSp>
        <p:nvGrpSpPr>
          <p:cNvPr id="257" name="Group 1235"/>
          <p:cNvGrpSpPr>
            <a:grpSpLocks/>
          </p:cNvGrpSpPr>
          <p:nvPr/>
        </p:nvGrpSpPr>
        <p:grpSpPr bwMode="auto">
          <a:xfrm>
            <a:off x="4164023" y="785794"/>
            <a:ext cx="149225" cy="209550"/>
            <a:chOff x="892" y="729"/>
            <a:chExt cx="94" cy="132"/>
          </a:xfrm>
          <a:solidFill>
            <a:srgbClr val="0066FF"/>
          </a:solidFill>
        </p:grpSpPr>
        <p:sp>
          <p:nvSpPr>
            <p:cNvPr id="379" name="Freeform 1236"/>
            <p:cNvSpPr>
              <a:spLocks/>
            </p:cNvSpPr>
            <p:nvPr/>
          </p:nvSpPr>
          <p:spPr bwMode="auto">
            <a:xfrm>
              <a:off x="892" y="729"/>
              <a:ext cx="94" cy="132"/>
            </a:xfrm>
            <a:custGeom>
              <a:avLst/>
              <a:gdLst/>
              <a:ahLst/>
              <a:cxnLst>
                <a:cxn ang="0">
                  <a:pos x="63" y="0"/>
                </a:cxn>
                <a:cxn ang="0">
                  <a:pos x="45" y="1"/>
                </a:cxn>
                <a:cxn ang="0">
                  <a:pos x="24" y="14"/>
                </a:cxn>
                <a:cxn ang="0">
                  <a:pos x="8" y="26"/>
                </a:cxn>
                <a:cxn ang="0">
                  <a:pos x="0" y="41"/>
                </a:cxn>
                <a:cxn ang="0">
                  <a:pos x="0" y="52"/>
                </a:cxn>
                <a:cxn ang="0">
                  <a:pos x="13" y="59"/>
                </a:cxn>
                <a:cxn ang="0">
                  <a:pos x="40" y="54"/>
                </a:cxn>
                <a:cxn ang="0">
                  <a:pos x="69" y="41"/>
                </a:cxn>
                <a:cxn ang="0">
                  <a:pos x="37" y="70"/>
                </a:cxn>
                <a:cxn ang="0">
                  <a:pos x="48" y="73"/>
                </a:cxn>
                <a:cxn ang="0">
                  <a:pos x="42" y="88"/>
                </a:cxn>
                <a:cxn ang="0">
                  <a:pos x="52" y="96"/>
                </a:cxn>
                <a:cxn ang="0">
                  <a:pos x="49" y="110"/>
                </a:cxn>
                <a:cxn ang="0">
                  <a:pos x="32" y="117"/>
                </a:cxn>
                <a:cxn ang="0">
                  <a:pos x="25" y="131"/>
                </a:cxn>
                <a:cxn ang="0">
                  <a:pos x="34" y="132"/>
                </a:cxn>
                <a:cxn ang="0">
                  <a:pos x="62" y="122"/>
                </a:cxn>
                <a:cxn ang="0">
                  <a:pos x="94" y="124"/>
                </a:cxn>
                <a:cxn ang="0">
                  <a:pos x="88" y="106"/>
                </a:cxn>
                <a:cxn ang="0">
                  <a:pos x="89" y="86"/>
                </a:cxn>
                <a:cxn ang="0">
                  <a:pos x="78" y="74"/>
                </a:cxn>
                <a:cxn ang="0">
                  <a:pos x="88" y="48"/>
                </a:cxn>
                <a:cxn ang="0">
                  <a:pos x="85" y="30"/>
                </a:cxn>
                <a:cxn ang="0">
                  <a:pos x="79" y="7"/>
                </a:cxn>
                <a:cxn ang="0">
                  <a:pos x="63" y="0"/>
                </a:cxn>
              </a:cxnLst>
              <a:rect l="0" t="0" r="r" b="b"/>
              <a:pathLst>
                <a:path w="94" h="132">
                  <a:moveTo>
                    <a:pt x="63" y="0"/>
                  </a:moveTo>
                  <a:lnTo>
                    <a:pt x="45" y="1"/>
                  </a:lnTo>
                  <a:lnTo>
                    <a:pt x="24" y="14"/>
                  </a:lnTo>
                  <a:lnTo>
                    <a:pt x="8" y="26"/>
                  </a:lnTo>
                  <a:lnTo>
                    <a:pt x="0" y="41"/>
                  </a:lnTo>
                  <a:lnTo>
                    <a:pt x="0" y="52"/>
                  </a:lnTo>
                  <a:lnTo>
                    <a:pt x="13" y="59"/>
                  </a:lnTo>
                  <a:lnTo>
                    <a:pt x="40" y="54"/>
                  </a:lnTo>
                  <a:lnTo>
                    <a:pt x="69" y="41"/>
                  </a:lnTo>
                  <a:lnTo>
                    <a:pt x="37" y="70"/>
                  </a:lnTo>
                  <a:lnTo>
                    <a:pt x="48" y="73"/>
                  </a:lnTo>
                  <a:lnTo>
                    <a:pt x="42" y="88"/>
                  </a:lnTo>
                  <a:lnTo>
                    <a:pt x="52" y="96"/>
                  </a:lnTo>
                  <a:lnTo>
                    <a:pt x="49" y="110"/>
                  </a:lnTo>
                  <a:lnTo>
                    <a:pt x="32" y="117"/>
                  </a:lnTo>
                  <a:lnTo>
                    <a:pt x="25" y="131"/>
                  </a:lnTo>
                  <a:lnTo>
                    <a:pt x="34" y="132"/>
                  </a:lnTo>
                  <a:lnTo>
                    <a:pt x="62" y="122"/>
                  </a:lnTo>
                  <a:lnTo>
                    <a:pt x="94" y="124"/>
                  </a:lnTo>
                  <a:lnTo>
                    <a:pt x="88" y="106"/>
                  </a:lnTo>
                  <a:lnTo>
                    <a:pt x="89" y="86"/>
                  </a:lnTo>
                  <a:lnTo>
                    <a:pt x="78" y="74"/>
                  </a:lnTo>
                  <a:lnTo>
                    <a:pt x="88" y="48"/>
                  </a:lnTo>
                  <a:lnTo>
                    <a:pt x="85" y="30"/>
                  </a:lnTo>
                  <a:lnTo>
                    <a:pt x="79" y="7"/>
                  </a:lnTo>
                  <a:lnTo>
                    <a:pt x="63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  <p:sp>
          <p:nvSpPr>
            <p:cNvPr id="380" name="Freeform 1237"/>
            <p:cNvSpPr>
              <a:spLocks/>
            </p:cNvSpPr>
            <p:nvPr/>
          </p:nvSpPr>
          <p:spPr bwMode="auto">
            <a:xfrm>
              <a:off x="892" y="729"/>
              <a:ext cx="94" cy="132"/>
            </a:xfrm>
            <a:custGeom>
              <a:avLst/>
              <a:gdLst/>
              <a:ahLst/>
              <a:cxnLst>
                <a:cxn ang="0">
                  <a:pos x="63" y="0"/>
                </a:cxn>
                <a:cxn ang="0">
                  <a:pos x="45" y="1"/>
                </a:cxn>
                <a:cxn ang="0">
                  <a:pos x="24" y="14"/>
                </a:cxn>
                <a:cxn ang="0">
                  <a:pos x="8" y="26"/>
                </a:cxn>
                <a:cxn ang="0">
                  <a:pos x="0" y="41"/>
                </a:cxn>
                <a:cxn ang="0">
                  <a:pos x="0" y="52"/>
                </a:cxn>
                <a:cxn ang="0">
                  <a:pos x="13" y="59"/>
                </a:cxn>
                <a:cxn ang="0">
                  <a:pos x="40" y="54"/>
                </a:cxn>
                <a:cxn ang="0">
                  <a:pos x="69" y="41"/>
                </a:cxn>
                <a:cxn ang="0">
                  <a:pos x="37" y="70"/>
                </a:cxn>
                <a:cxn ang="0">
                  <a:pos x="48" y="73"/>
                </a:cxn>
                <a:cxn ang="0">
                  <a:pos x="42" y="88"/>
                </a:cxn>
                <a:cxn ang="0">
                  <a:pos x="52" y="96"/>
                </a:cxn>
                <a:cxn ang="0">
                  <a:pos x="49" y="110"/>
                </a:cxn>
                <a:cxn ang="0">
                  <a:pos x="32" y="117"/>
                </a:cxn>
                <a:cxn ang="0">
                  <a:pos x="25" y="131"/>
                </a:cxn>
                <a:cxn ang="0">
                  <a:pos x="34" y="132"/>
                </a:cxn>
                <a:cxn ang="0">
                  <a:pos x="62" y="122"/>
                </a:cxn>
                <a:cxn ang="0">
                  <a:pos x="94" y="124"/>
                </a:cxn>
                <a:cxn ang="0">
                  <a:pos x="88" y="106"/>
                </a:cxn>
                <a:cxn ang="0">
                  <a:pos x="89" y="86"/>
                </a:cxn>
                <a:cxn ang="0">
                  <a:pos x="78" y="74"/>
                </a:cxn>
                <a:cxn ang="0">
                  <a:pos x="88" y="48"/>
                </a:cxn>
                <a:cxn ang="0">
                  <a:pos x="85" y="30"/>
                </a:cxn>
                <a:cxn ang="0">
                  <a:pos x="79" y="7"/>
                </a:cxn>
                <a:cxn ang="0">
                  <a:pos x="63" y="0"/>
                </a:cxn>
              </a:cxnLst>
              <a:rect l="0" t="0" r="r" b="b"/>
              <a:pathLst>
                <a:path w="94" h="132">
                  <a:moveTo>
                    <a:pt x="63" y="0"/>
                  </a:moveTo>
                  <a:lnTo>
                    <a:pt x="45" y="1"/>
                  </a:lnTo>
                  <a:lnTo>
                    <a:pt x="24" y="14"/>
                  </a:lnTo>
                  <a:lnTo>
                    <a:pt x="8" y="26"/>
                  </a:lnTo>
                  <a:lnTo>
                    <a:pt x="0" y="41"/>
                  </a:lnTo>
                  <a:lnTo>
                    <a:pt x="0" y="52"/>
                  </a:lnTo>
                  <a:lnTo>
                    <a:pt x="13" y="59"/>
                  </a:lnTo>
                  <a:lnTo>
                    <a:pt x="40" y="54"/>
                  </a:lnTo>
                  <a:lnTo>
                    <a:pt x="69" y="41"/>
                  </a:lnTo>
                  <a:lnTo>
                    <a:pt x="37" y="70"/>
                  </a:lnTo>
                  <a:lnTo>
                    <a:pt x="48" y="73"/>
                  </a:lnTo>
                  <a:lnTo>
                    <a:pt x="42" y="88"/>
                  </a:lnTo>
                  <a:lnTo>
                    <a:pt x="52" y="96"/>
                  </a:lnTo>
                  <a:lnTo>
                    <a:pt x="49" y="110"/>
                  </a:lnTo>
                  <a:lnTo>
                    <a:pt x="32" y="117"/>
                  </a:lnTo>
                  <a:lnTo>
                    <a:pt x="25" y="131"/>
                  </a:lnTo>
                  <a:lnTo>
                    <a:pt x="34" y="132"/>
                  </a:lnTo>
                  <a:lnTo>
                    <a:pt x="62" y="122"/>
                  </a:lnTo>
                  <a:lnTo>
                    <a:pt x="94" y="124"/>
                  </a:lnTo>
                  <a:lnTo>
                    <a:pt x="88" y="106"/>
                  </a:lnTo>
                  <a:lnTo>
                    <a:pt x="89" y="86"/>
                  </a:lnTo>
                  <a:lnTo>
                    <a:pt x="78" y="74"/>
                  </a:lnTo>
                  <a:lnTo>
                    <a:pt x="88" y="48"/>
                  </a:lnTo>
                  <a:lnTo>
                    <a:pt x="85" y="30"/>
                  </a:lnTo>
                  <a:lnTo>
                    <a:pt x="79" y="7"/>
                  </a:lnTo>
                  <a:lnTo>
                    <a:pt x="63" y="0"/>
                  </a:lnTo>
                  <a:close/>
                </a:path>
              </a:pathLst>
            </a:custGeom>
            <a:grpFill/>
            <a:ln w="9525" cap="rnd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</p:grpSp>
      <p:grpSp>
        <p:nvGrpSpPr>
          <p:cNvPr id="258" name="Group 1238"/>
          <p:cNvGrpSpPr>
            <a:grpSpLocks/>
          </p:cNvGrpSpPr>
          <p:nvPr/>
        </p:nvGrpSpPr>
        <p:grpSpPr bwMode="auto">
          <a:xfrm>
            <a:off x="4133861" y="877869"/>
            <a:ext cx="63500" cy="88900"/>
            <a:chOff x="873" y="787"/>
            <a:chExt cx="40" cy="56"/>
          </a:xfrm>
          <a:solidFill>
            <a:srgbClr val="0066FF"/>
          </a:solidFill>
        </p:grpSpPr>
        <p:sp>
          <p:nvSpPr>
            <p:cNvPr id="382" name="Freeform 1239"/>
            <p:cNvSpPr>
              <a:spLocks/>
            </p:cNvSpPr>
            <p:nvPr/>
          </p:nvSpPr>
          <p:spPr bwMode="auto">
            <a:xfrm>
              <a:off x="873" y="787"/>
              <a:ext cx="40" cy="56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0" y="19"/>
                </a:cxn>
                <a:cxn ang="0">
                  <a:pos x="5" y="52"/>
                </a:cxn>
                <a:cxn ang="0">
                  <a:pos x="19" y="56"/>
                </a:cxn>
                <a:cxn ang="0">
                  <a:pos x="36" y="52"/>
                </a:cxn>
                <a:cxn ang="0">
                  <a:pos x="40" y="27"/>
                </a:cxn>
                <a:cxn ang="0">
                  <a:pos x="36" y="21"/>
                </a:cxn>
                <a:cxn ang="0">
                  <a:pos x="27" y="11"/>
                </a:cxn>
                <a:cxn ang="0">
                  <a:pos x="18" y="13"/>
                </a:cxn>
                <a:cxn ang="0">
                  <a:pos x="5" y="0"/>
                </a:cxn>
              </a:cxnLst>
              <a:rect l="0" t="0" r="r" b="b"/>
              <a:pathLst>
                <a:path w="40" h="56">
                  <a:moveTo>
                    <a:pt x="5" y="0"/>
                  </a:moveTo>
                  <a:lnTo>
                    <a:pt x="0" y="19"/>
                  </a:lnTo>
                  <a:lnTo>
                    <a:pt x="5" y="52"/>
                  </a:lnTo>
                  <a:lnTo>
                    <a:pt x="19" y="56"/>
                  </a:lnTo>
                  <a:lnTo>
                    <a:pt x="36" y="52"/>
                  </a:lnTo>
                  <a:lnTo>
                    <a:pt x="40" y="27"/>
                  </a:lnTo>
                  <a:lnTo>
                    <a:pt x="36" y="21"/>
                  </a:lnTo>
                  <a:lnTo>
                    <a:pt x="27" y="11"/>
                  </a:lnTo>
                  <a:lnTo>
                    <a:pt x="18" y="13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  <p:sp>
          <p:nvSpPr>
            <p:cNvPr id="383" name="Freeform 1240"/>
            <p:cNvSpPr>
              <a:spLocks/>
            </p:cNvSpPr>
            <p:nvPr/>
          </p:nvSpPr>
          <p:spPr bwMode="auto">
            <a:xfrm>
              <a:off x="873" y="787"/>
              <a:ext cx="40" cy="56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0" y="19"/>
                </a:cxn>
                <a:cxn ang="0">
                  <a:pos x="5" y="52"/>
                </a:cxn>
                <a:cxn ang="0">
                  <a:pos x="19" y="56"/>
                </a:cxn>
                <a:cxn ang="0">
                  <a:pos x="36" y="52"/>
                </a:cxn>
                <a:cxn ang="0">
                  <a:pos x="40" y="27"/>
                </a:cxn>
                <a:cxn ang="0">
                  <a:pos x="36" y="21"/>
                </a:cxn>
                <a:cxn ang="0">
                  <a:pos x="27" y="11"/>
                </a:cxn>
                <a:cxn ang="0">
                  <a:pos x="18" y="13"/>
                </a:cxn>
                <a:cxn ang="0">
                  <a:pos x="5" y="0"/>
                </a:cxn>
              </a:cxnLst>
              <a:rect l="0" t="0" r="r" b="b"/>
              <a:pathLst>
                <a:path w="40" h="56">
                  <a:moveTo>
                    <a:pt x="5" y="0"/>
                  </a:moveTo>
                  <a:lnTo>
                    <a:pt x="0" y="19"/>
                  </a:lnTo>
                  <a:lnTo>
                    <a:pt x="5" y="52"/>
                  </a:lnTo>
                  <a:lnTo>
                    <a:pt x="19" y="56"/>
                  </a:lnTo>
                  <a:lnTo>
                    <a:pt x="36" y="52"/>
                  </a:lnTo>
                  <a:lnTo>
                    <a:pt x="40" y="27"/>
                  </a:lnTo>
                  <a:lnTo>
                    <a:pt x="36" y="21"/>
                  </a:lnTo>
                  <a:lnTo>
                    <a:pt x="27" y="11"/>
                  </a:lnTo>
                  <a:lnTo>
                    <a:pt x="18" y="13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9525" cap="rnd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</p:grpSp>
      <p:grpSp>
        <p:nvGrpSpPr>
          <p:cNvPr id="259" name="Group 1241"/>
          <p:cNvGrpSpPr>
            <a:grpSpLocks/>
          </p:cNvGrpSpPr>
          <p:nvPr/>
        </p:nvGrpSpPr>
        <p:grpSpPr bwMode="auto">
          <a:xfrm>
            <a:off x="4164022" y="1057257"/>
            <a:ext cx="58738" cy="61912"/>
            <a:chOff x="892" y="900"/>
            <a:chExt cx="37" cy="39"/>
          </a:xfrm>
          <a:solidFill>
            <a:srgbClr val="0066FF"/>
          </a:solidFill>
        </p:grpSpPr>
        <p:sp>
          <p:nvSpPr>
            <p:cNvPr id="385" name="Freeform 1242"/>
            <p:cNvSpPr>
              <a:spLocks/>
            </p:cNvSpPr>
            <p:nvPr/>
          </p:nvSpPr>
          <p:spPr bwMode="auto">
            <a:xfrm>
              <a:off x="892" y="900"/>
              <a:ext cx="37" cy="39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24" y="7"/>
                </a:cxn>
                <a:cxn ang="0">
                  <a:pos x="37" y="2"/>
                </a:cxn>
                <a:cxn ang="0">
                  <a:pos x="34" y="15"/>
                </a:cxn>
                <a:cxn ang="0">
                  <a:pos x="35" y="24"/>
                </a:cxn>
                <a:cxn ang="0">
                  <a:pos x="31" y="33"/>
                </a:cxn>
                <a:cxn ang="0">
                  <a:pos x="23" y="39"/>
                </a:cxn>
                <a:cxn ang="0">
                  <a:pos x="13" y="38"/>
                </a:cxn>
                <a:cxn ang="0">
                  <a:pos x="5" y="36"/>
                </a:cxn>
                <a:cxn ang="0">
                  <a:pos x="0" y="19"/>
                </a:cxn>
                <a:cxn ang="0">
                  <a:pos x="7" y="0"/>
                </a:cxn>
              </a:cxnLst>
              <a:rect l="0" t="0" r="r" b="b"/>
              <a:pathLst>
                <a:path w="37" h="39">
                  <a:moveTo>
                    <a:pt x="7" y="0"/>
                  </a:moveTo>
                  <a:lnTo>
                    <a:pt x="24" y="7"/>
                  </a:lnTo>
                  <a:lnTo>
                    <a:pt x="37" y="2"/>
                  </a:lnTo>
                  <a:lnTo>
                    <a:pt x="34" y="15"/>
                  </a:lnTo>
                  <a:lnTo>
                    <a:pt x="35" y="24"/>
                  </a:lnTo>
                  <a:lnTo>
                    <a:pt x="31" y="33"/>
                  </a:lnTo>
                  <a:lnTo>
                    <a:pt x="23" y="39"/>
                  </a:lnTo>
                  <a:lnTo>
                    <a:pt x="13" y="38"/>
                  </a:lnTo>
                  <a:lnTo>
                    <a:pt x="5" y="36"/>
                  </a:lnTo>
                  <a:lnTo>
                    <a:pt x="0" y="19"/>
                  </a:lnTo>
                  <a:lnTo>
                    <a:pt x="7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  <p:sp>
          <p:nvSpPr>
            <p:cNvPr id="386" name="Freeform 1243"/>
            <p:cNvSpPr>
              <a:spLocks/>
            </p:cNvSpPr>
            <p:nvPr/>
          </p:nvSpPr>
          <p:spPr bwMode="auto">
            <a:xfrm>
              <a:off x="892" y="900"/>
              <a:ext cx="37" cy="39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24" y="7"/>
                </a:cxn>
                <a:cxn ang="0">
                  <a:pos x="37" y="2"/>
                </a:cxn>
                <a:cxn ang="0">
                  <a:pos x="34" y="15"/>
                </a:cxn>
                <a:cxn ang="0">
                  <a:pos x="35" y="24"/>
                </a:cxn>
                <a:cxn ang="0">
                  <a:pos x="31" y="33"/>
                </a:cxn>
                <a:cxn ang="0">
                  <a:pos x="23" y="39"/>
                </a:cxn>
                <a:cxn ang="0">
                  <a:pos x="13" y="38"/>
                </a:cxn>
                <a:cxn ang="0">
                  <a:pos x="5" y="36"/>
                </a:cxn>
                <a:cxn ang="0">
                  <a:pos x="0" y="19"/>
                </a:cxn>
                <a:cxn ang="0">
                  <a:pos x="7" y="0"/>
                </a:cxn>
              </a:cxnLst>
              <a:rect l="0" t="0" r="r" b="b"/>
              <a:pathLst>
                <a:path w="37" h="39">
                  <a:moveTo>
                    <a:pt x="7" y="0"/>
                  </a:moveTo>
                  <a:lnTo>
                    <a:pt x="24" y="7"/>
                  </a:lnTo>
                  <a:lnTo>
                    <a:pt x="37" y="2"/>
                  </a:lnTo>
                  <a:lnTo>
                    <a:pt x="34" y="15"/>
                  </a:lnTo>
                  <a:lnTo>
                    <a:pt x="35" y="24"/>
                  </a:lnTo>
                  <a:lnTo>
                    <a:pt x="31" y="33"/>
                  </a:lnTo>
                  <a:lnTo>
                    <a:pt x="23" y="39"/>
                  </a:lnTo>
                  <a:lnTo>
                    <a:pt x="13" y="38"/>
                  </a:lnTo>
                  <a:lnTo>
                    <a:pt x="5" y="36"/>
                  </a:lnTo>
                  <a:lnTo>
                    <a:pt x="0" y="19"/>
                  </a:lnTo>
                  <a:lnTo>
                    <a:pt x="7" y="0"/>
                  </a:lnTo>
                  <a:close/>
                </a:path>
              </a:pathLst>
            </a:custGeom>
            <a:grpFill/>
            <a:ln w="9525" cap="rnd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</p:grpSp>
      <p:grpSp>
        <p:nvGrpSpPr>
          <p:cNvPr id="260" name="Group 1244"/>
          <p:cNvGrpSpPr>
            <a:grpSpLocks/>
          </p:cNvGrpSpPr>
          <p:nvPr/>
        </p:nvGrpSpPr>
        <p:grpSpPr bwMode="auto">
          <a:xfrm>
            <a:off x="4078297" y="1052494"/>
            <a:ext cx="77788" cy="103188"/>
            <a:chOff x="838" y="897"/>
            <a:chExt cx="49" cy="65"/>
          </a:xfrm>
          <a:solidFill>
            <a:srgbClr val="0066FF"/>
          </a:solidFill>
        </p:grpSpPr>
        <p:sp>
          <p:nvSpPr>
            <p:cNvPr id="388" name="Freeform 1245"/>
            <p:cNvSpPr>
              <a:spLocks/>
            </p:cNvSpPr>
            <p:nvPr/>
          </p:nvSpPr>
          <p:spPr bwMode="auto">
            <a:xfrm>
              <a:off x="838" y="897"/>
              <a:ext cx="49" cy="65"/>
            </a:xfrm>
            <a:custGeom>
              <a:avLst/>
              <a:gdLst/>
              <a:ahLst/>
              <a:cxnLst>
                <a:cxn ang="0">
                  <a:pos x="49" y="43"/>
                </a:cxn>
                <a:cxn ang="0">
                  <a:pos x="45" y="53"/>
                </a:cxn>
                <a:cxn ang="0">
                  <a:pos x="32" y="65"/>
                </a:cxn>
                <a:cxn ang="0">
                  <a:pos x="22" y="56"/>
                </a:cxn>
                <a:cxn ang="0">
                  <a:pos x="22" y="44"/>
                </a:cxn>
                <a:cxn ang="0">
                  <a:pos x="4" y="37"/>
                </a:cxn>
                <a:cxn ang="0">
                  <a:pos x="0" y="27"/>
                </a:cxn>
                <a:cxn ang="0">
                  <a:pos x="1" y="19"/>
                </a:cxn>
                <a:cxn ang="0">
                  <a:pos x="14" y="17"/>
                </a:cxn>
                <a:cxn ang="0">
                  <a:pos x="10" y="0"/>
                </a:cxn>
                <a:cxn ang="0">
                  <a:pos x="28" y="2"/>
                </a:cxn>
                <a:cxn ang="0">
                  <a:pos x="44" y="0"/>
                </a:cxn>
                <a:cxn ang="0">
                  <a:pos x="36" y="22"/>
                </a:cxn>
                <a:cxn ang="0">
                  <a:pos x="38" y="31"/>
                </a:cxn>
                <a:cxn ang="0">
                  <a:pos x="49" y="43"/>
                </a:cxn>
              </a:cxnLst>
              <a:rect l="0" t="0" r="r" b="b"/>
              <a:pathLst>
                <a:path w="49" h="65">
                  <a:moveTo>
                    <a:pt x="49" y="43"/>
                  </a:moveTo>
                  <a:lnTo>
                    <a:pt x="45" y="53"/>
                  </a:lnTo>
                  <a:lnTo>
                    <a:pt x="32" y="65"/>
                  </a:lnTo>
                  <a:lnTo>
                    <a:pt x="22" y="56"/>
                  </a:lnTo>
                  <a:lnTo>
                    <a:pt x="22" y="44"/>
                  </a:lnTo>
                  <a:lnTo>
                    <a:pt x="4" y="37"/>
                  </a:lnTo>
                  <a:lnTo>
                    <a:pt x="0" y="27"/>
                  </a:lnTo>
                  <a:lnTo>
                    <a:pt x="1" y="19"/>
                  </a:lnTo>
                  <a:lnTo>
                    <a:pt x="14" y="17"/>
                  </a:lnTo>
                  <a:lnTo>
                    <a:pt x="10" y="0"/>
                  </a:lnTo>
                  <a:lnTo>
                    <a:pt x="28" y="2"/>
                  </a:lnTo>
                  <a:lnTo>
                    <a:pt x="44" y="0"/>
                  </a:lnTo>
                  <a:lnTo>
                    <a:pt x="36" y="22"/>
                  </a:lnTo>
                  <a:lnTo>
                    <a:pt x="38" y="31"/>
                  </a:lnTo>
                  <a:lnTo>
                    <a:pt x="49" y="4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  <p:sp>
          <p:nvSpPr>
            <p:cNvPr id="389" name="Freeform 1246"/>
            <p:cNvSpPr>
              <a:spLocks/>
            </p:cNvSpPr>
            <p:nvPr/>
          </p:nvSpPr>
          <p:spPr bwMode="auto">
            <a:xfrm>
              <a:off x="838" y="897"/>
              <a:ext cx="49" cy="65"/>
            </a:xfrm>
            <a:custGeom>
              <a:avLst/>
              <a:gdLst/>
              <a:ahLst/>
              <a:cxnLst>
                <a:cxn ang="0">
                  <a:pos x="49" y="43"/>
                </a:cxn>
                <a:cxn ang="0">
                  <a:pos x="45" y="53"/>
                </a:cxn>
                <a:cxn ang="0">
                  <a:pos x="32" y="65"/>
                </a:cxn>
                <a:cxn ang="0">
                  <a:pos x="22" y="56"/>
                </a:cxn>
                <a:cxn ang="0">
                  <a:pos x="22" y="44"/>
                </a:cxn>
                <a:cxn ang="0">
                  <a:pos x="4" y="37"/>
                </a:cxn>
                <a:cxn ang="0">
                  <a:pos x="0" y="27"/>
                </a:cxn>
                <a:cxn ang="0">
                  <a:pos x="1" y="19"/>
                </a:cxn>
                <a:cxn ang="0">
                  <a:pos x="14" y="17"/>
                </a:cxn>
                <a:cxn ang="0">
                  <a:pos x="10" y="0"/>
                </a:cxn>
                <a:cxn ang="0">
                  <a:pos x="28" y="2"/>
                </a:cxn>
                <a:cxn ang="0">
                  <a:pos x="44" y="0"/>
                </a:cxn>
                <a:cxn ang="0">
                  <a:pos x="36" y="22"/>
                </a:cxn>
                <a:cxn ang="0">
                  <a:pos x="38" y="31"/>
                </a:cxn>
                <a:cxn ang="0">
                  <a:pos x="49" y="43"/>
                </a:cxn>
              </a:cxnLst>
              <a:rect l="0" t="0" r="r" b="b"/>
              <a:pathLst>
                <a:path w="49" h="65">
                  <a:moveTo>
                    <a:pt x="49" y="43"/>
                  </a:moveTo>
                  <a:lnTo>
                    <a:pt x="45" y="53"/>
                  </a:lnTo>
                  <a:lnTo>
                    <a:pt x="32" y="65"/>
                  </a:lnTo>
                  <a:lnTo>
                    <a:pt x="22" y="56"/>
                  </a:lnTo>
                  <a:lnTo>
                    <a:pt x="22" y="44"/>
                  </a:lnTo>
                  <a:lnTo>
                    <a:pt x="4" y="37"/>
                  </a:lnTo>
                  <a:lnTo>
                    <a:pt x="0" y="27"/>
                  </a:lnTo>
                  <a:lnTo>
                    <a:pt x="1" y="19"/>
                  </a:lnTo>
                  <a:lnTo>
                    <a:pt x="14" y="17"/>
                  </a:lnTo>
                  <a:lnTo>
                    <a:pt x="10" y="0"/>
                  </a:lnTo>
                  <a:lnTo>
                    <a:pt x="28" y="2"/>
                  </a:lnTo>
                  <a:lnTo>
                    <a:pt x="44" y="0"/>
                  </a:lnTo>
                  <a:lnTo>
                    <a:pt x="36" y="22"/>
                  </a:lnTo>
                  <a:lnTo>
                    <a:pt x="38" y="31"/>
                  </a:lnTo>
                  <a:lnTo>
                    <a:pt x="49" y="43"/>
                  </a:lnTo>
                  <a:close/>
                </a:path>
              </a:pathLst>
            </a:custGeom>
            <a:grpFill/>
            <a:ln w="9525" cap="rnd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</p:grpSp>
      <p:grpSp>
        <p:nvGrpSpPr>
          <p:cNvPr id="261" name="Group 1247"/>
          <p:cNvGrpSpPr>
            <a:grpSpLocks/>
          </p:cNvGrpSpPr>
          <p:nvPr/>
        </p:nvGrpSpPr>
        <p:grpSpPr bwMode="auto">
          <a:xfrm>
            <a:off x="4029085" y="982644"/>
            <a:ext cx="52387" cy="33338"/>
            <a:chOff x="807" y="853"/>
            <a:chExt cx="33" cy="21"/>
          </a:xfrm>
          <a:solidFill>
            <a:srgbClr val="0066FF"/>
          </a:solidFill>
        </p:grpSpPr>
        <p:sp>
          <p:nvSpPr>
            <p:cNvPr id="391" name="Freeform 1248"/>
            <p:cNvSpPr>
              <a:spLocks/>
            </p:cNvSpPr>
            <p:nvPr/>
          </p:nvSpPr>
          <p:spPr bwMode="auto">
            <a:xfrm>
              <a:off x="807" y="853"/>
              <a:ext cx="33" cy="21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12" y="8"/>
                </a:cxn>
                <a:cxn ang="0">
                  <a:pos x="11" y="0"/>
                </a:cxn>
                <a:cxn ang="0">
                  <a:pos x="24" y="6"/>
                </a:cxn>
                <a:cxn ang="0">
                  <a:pos x="33" y="18"/>
                </a:cxn>
                <a:cxn ang="0">
                  <a:pos x="22" y="21"/>
                </a:cxn>
                <a:cxn ang="0">
                  <a:pos x="7" y="21"/>
                </a:cxn>
                <a:cxn ang="0">
                  <a:pos x="0" y="9"/>
                </a:cxn>
              </a:cxnLst>
              <a:rect l="0" t="0" r="r" b="b"/>
              <a:pathLst>
                <a:path w="33" h="21">
                  <a:moveTo>
                    <a:pt x="0" y="9"/>
                  </a:moveTo>
                  <a:lnTo>
                    <a:pt x="12" y="8"/>
                  </a:lnTo>
                  <a:lnTo>
                    <a:pt x="11" y="0"/>
                  </a:lnTo>
                  <a:lnTo>
                    <a:pt x="24" y="6"/>
                  </a:lnTo>
                  <a:lnTo>
                    <a:pt x="33" y="18"/>
                  </a:lnTo>
                  <a:lnTo>
                    <a:pt x="22" y="21"/>
                  </a:lnTo>
                  <a:lnTo>
                    <a:pt x="7" y="21"/>
                  </a:lnTo>
                  <a:lnTo>
                    <a:pt x="0" y="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  <p:sp>
          <p:nvSpPr>
            <p:cNvPr id="392" name="Freeform 1249"/>
            <p:cNvSpPr>
              <a:spLocks/>
            </p:cNvSpPr>
            <p:nvPr/>
          </p:nvSpPr>
          <p:spPr bwMode="auto">
            <a:xfrm>
              <a:off x="807" y="853"/>
              <a:ext cx="33" cy="21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12" y="8"/>
                </a:cxn>
                <a:cxn ang="0">
                  <a:pos x="11" y="0"/>
                </a:cxn>
                <a:cxn ang="0">
                  <a:pos x="24" y="6"/>
                </a:cxn>
                <a:cxn ang="0">
                  <a:pos x="33" y="18"/>
                </a:cxn>
                <a:cxn ang="0">
                  <a:pos x="22" y="21"/>
                </a:cxn>
                <a:cxn ang="0">
                  <a:pos x="7" y="21"/>
                </a:cxn>
                <a:cxn ang="0">
                  <a:pos x="0" y="9"/>
                </a:cxn>
              </a:cxnLst>
              <a:rect l="0" t="0" r="r" b="b"/>
              <a:pathLst>
                <a:path w="33" h="21">
                  <a:moveTo>
                    <a:pt x="0" y="9"/>
                  </a:moveTo>
                  <a:lnTo>
                    <a:pt x="12" y="8"/>
                  </a:lnTo>
                  <a:lnTo>
                    <a:pt x="11" y="0"/>
                  </a:lnTo>
                  <a:lnTo>
                    <a:pt x="24" y="6"/>
                  </a:lnTo>
                  <a:lnTo>
                    <a:pt x="33" y="18"/>
                  </a:lnTo>
                  <a:lnTo>
                    <a:pt x="22" y="21"/>
                  </a:lnTo>
                  <a:lnTo>
                    <a:pt x="7" y="21"/>
                  </a:lnTo>
                  <a:lnTo>
                    <a:pt x="0" y="9"/>
                  </a:lnTo>
                  <a:close/>
                </a:path>
              </a:pathLst>
            </a:custGeom>
            <a:grpFill/>
            <a:ln w="9525" cap="rnd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</p:grpSp>
      <p:grpSp>
        <p:nvGrpSpPr>
          <p:cNvPr id="262" name="Group 1250"/>
          <p:cNvGrpSpPr>
            <a:grpSpLocks/>
          </p:cNvGrpSpPr>
          <p:nvPr/>
        </p:nvGrpSpPr>
        <p:grpSpPr bwMode="auto">
          <a:xfrm>
            <a:off x="3792548" y="974709"/>
            <a:ext cx="157163" cy="130175"/>
            <a:chOff x="658" y="848"/>
            <a:chExt cx="99" cy="82"/>
          </a:xfrm>
          <a:solidFill>
            <a:srgbClr val="0066FF"/>
          </a:solidFill>
        </p:grpSpPr>
        <p:sp>
          <p:nvSpPr>
            <p:cNvPr id="394" name="Freeform 1251"/>
            <p:cNvSpPr>
              <a:spLocks/>
            </p:cNvSpPr>
            <p:nvPr/>
          </p:nvSpPr>
          <p:spPr bwMode="auto">
            <a:xfrm>
              <a:off x="658" y="848"/>
              <a:ext cx="99" cy="82"/>
            </a:xfrm>
            <a:custGeom>
              <a:avLst/>
              <a:gdLst/>
              <a:ahLst/>
              <a:cxnLst>
                <a:cxn ang="0">
                  <a:pos x="84" y="41"/>
                </a:cxn>
                <a:cxn ang="0">
                  <a:pos x="66" y="38"/>
                </a:cxn>
                <a:cxn ang="0">
                  <a:pos x="52" y="46"/>
                </a:cxn>
                <a:cxn ang="0">
                  <a:pos x="40" y="61"/>
                </a:cxn>
                <a:cxn ang="0">
                  <a:pos x="35" y="74"/>
                </a:cxn>
                <a:cxn ang="0">
                  <a:pos x="20" y="82"/>
                </a:cxn>
                <a:cxn ang="0">
                  <a:pos x="5" y="81"/>
                </a:cxn>
                <a:cxn ang="0">
                  <a:pos x="0" y="66"/>
                </a:cxn>
                <a:cxn ang="0">
                  <a:pos x="8" y="50"/>
                </a:cxn>
                <a:cxn ang="0">
                  <a:pos x="16" y="32"/>
                </a:cxn>
                <a:cxn ang="0">
                  <a:pos x="28" y="11"/>
                </a:cxn>
                <a:cxn ang="0">
                  <a:pos x="38" y="8"/>
                </a:cxn>
                <a:cxn ang="0">
                  <a:pos x="55" y="0"/>
                </a:cxn>
                <a:cxn ang="0">
                  <a:pos x="73" y="2"/>
                </a:cxn>
                <a:cxn ang="0">
                  <a:pos x="85" y="10"/>
                </a:cxn>
                <a:cxn ang="0">
                  <a:pos x="97" y="22"/>
                </a:cxn>
                <a:cxn ang="0">
                  <a:pos x="99" y="33"/>
                </a:cxn>
                <a:cxn ang="0">
                  <a:pos x="84" y="41"/>
                </a:cxn>
              </a:cxnLst>
              <a:rect l="0" t="0" r="r" b="b"/>
              <a:pathLst>
                <a:path w="99" h="82">
                  <a:moveTo>
                    <a:pt x="84" y="41"/>
                  </a:moveTo>
                  <a:lnTo>
                    <a:pt x="66" y="38"/>
                  </a:lnTo>
                  <a:lnTo>
                    <a:pt x="52" y="46"/>
                  </a:lnTo>
                  <a:lnTo>
                    <a:pt x="40" y="61"/>
                  </a:lnTo>
                  <a:lnTo>
                    <a:pt x="35" y="74"/>
                  </a:lnTo>
                  <a:lnTo>
                    <a:pt x="20" y="82"/>
                  </a:lnTo>
                  <a:lnTo>
                    <a:pt x="5" y="81"/>
                  </a:lnTo>
                  <a:lnTo>
                    <a:pt x="0" y="66"/>
                  </a:lnTo>
                  <a:lnTo>
                    <a:pt x="8" y="50"/>
                  </a:lnTo>
                  <a:lnTo>
                    <a:pt x="16" y="32"/>
                  </a:lnTo>
                  <a:lnTo>
                    <a:pt x="28" y="11"/>
                  </a:lnTo>
                  <a:lnTo>
                    <a:pt x="38" y="8"/>
                  </a:lnTo>
                  <a:lnTo>
                    <a:pt x="55" y="0"/>
                  </a:lnTo>
                  <a:lnTo>
                    <a:pt x="73" y="2"/>
                  </a:lnTo>
                  <a:lnTo>
                    <a:pt x="85" y="10"/>
                  </a:lnTo>
                  <a:lnTo>
                    <a:pt x="97" y="22"/>
                  </a:lnTo>
                  <a:lnTo>
                    <a:pt x="99" y="33"/>
                  </a:lnTo>
                  <a:lnTo>
                    <a:pt x="84" y="4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  <p:sp>
          <p:nvSpPr>
            <p:cNvPr id="395" name="Freeform 1252"/>
            <p:cNvSpPr>
              <a:spLocks/>
            </p:cNvSpPr>
            <p:nvPr/>
          </p:nvSpPr>
          <p:spPr bwMode="auto">
            <a:xfrm>
              <a:off x="658" y="848"/>
              <a:ext cx="99" cy="82"/>
            </a:xfrm>
            <a:custGeom>
              <a:avLst/>
              <a:gdLst/>
              <a:ahLst/>
              <a:cxnLst>
                <a:cxn ang="0">
                  <a:pos x="84" y="41"/>
                </a:cxn>
                <a:cxn ang="0">
                  <a:pos x="66" y="38"/>
                </a:cxn>
                <a:cxn ang="0">
                  <a:pos x="52" y="46"/>
                </a:cxn>
                <a:cxn ang="0">
                  <a:pos x="40" y="61"/>
                </a:cxn>
                <a:cxn ang="0">
                  <a:pos x="35" y="74"/>
                </a:cxn>
                <a:cxn ang="0">
                  <a:pos x="20" y="82"/>
                </a:cxn>
                <a:cxn ang="0">
                  <a:pos x="5" y="81"/>
                </a:cxn>
                <a:cxn ang="0">
                  <a:pos x="0" y="66"/>
                </a:cxn>
                <a:cxn ang="0">
                  <a:pos x="8" y="50"/>
                </a:cxn>
                <a:cxn ang="0">
                  <a:pos x="16" y="32"/>
                </a:cxn>
                <a:cxn ang="0">
                  <a:pos x="28" y="11"/>
                </a:cxn>
                <a:cxn ang="0">
                  <a:pos x="38" y="8"/>
                </a:cxn>
                <a:cxn ang="0">
                  <a:pos x="55" y="0"/>
                </a:cxn>
                <a:cxn ang="0">
                  <a:pos x="73" y="2"/>
                </a:cxn>
                <a:cxn ang="0">
                  <a:pos x="85" y="10"/>
                </a:cxn>
                <a:cxn ang="0">
                  <a:pos x="97" y="22"/>
                </a:cxn>
                <a:cxn ang="0">
                  <a:pos x="99" y="33"/>
                </a:cxn>
                <a:cxn ang="0">
                  <a:pos x="84" y="41"/>
                </a:cxn>
              </a:cxnLst>
              <a:rect l="0" t="0" r="r" b="b"/>
              <a:pathLst>
                <a:path w="99" h="82">
                  <a:moveTo>
                    <a:pt x="84" y="41"/>
                  </a:moveTo>
                  <a:lnTo>
                    <a:pt x="66" y="38"/>
                  </a:lnTo>
                  <a:lnTo>
                    <a:pt x="52" y="46"/>
                  </a:lnTo>
                  <a:lnTo>
                    <a:pt x="40" y="61"/>
                  </a:lnTo>
                  <a:lnTo>
                    <a:pt x="35" y="74"/>
                  </a:lnTo>
                  <a:lnTo>
                    <a:pt x="20" y="82"/>
                  </a:lnTo>
                  <a:lnTo>
                    <a:pt x="5" y="81"/>
                  </a:lnTo>
                  <a:lnTo>
                    <a:pt x="0" y="66"/>
                  </a:lnTo>
                  <a:lnTo>
                    <a:pt x="8" y="50"/>
                  </a:lnTo>
                  <a:lnTo>
                    <a:pt x="16" y="32"/>
                  </a:lnTo>
                  <a:lnTo>
                    <a:pt x="28" y="11"/>
                  </a:lnTo>
                  <a:lnTo>
                    <a:pt x="38" y="8"/>
                  </a:lnTo>
                  <a:lnTo>
                    <a:pt x="55" y="0"/>
                  </a:lnTo>
                  <a:lnTo>
                    <a:pt x="73" y="2"/>
                  </a:lnTo>
                  <a:lnTo>
                    <a:pt x="85" y="10"/>
                  </a:lnTo>
                  <a:lnTo>
                    <a:pt x="97" y="22"/>
                  </a:lnTo>
                  <a:lnTo>
                    <a:pt x="99" y="33"/>
                  </a:lnTo>
                  <a:lnTo>
                    <a:pt x="84" y="41"/>
                  </a:lnTo>
                  <a:close/>
                </a:path>
              </a:pathLst>
            </a:custGeom>
            <a:grpFill/>
            <a:ln w="9525" cap="rnd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</p:grpSp>
      <p:grpSp>
        <p:nvGrpSpPr>
          <p:cNvPr id="263" name="Group 1253"/>
          <p:cNvGrpSpPr>
            <a:grpSpLocks/>
          </p:cNvGrpSpPr>
          <p:nvPr/>
        </p:nvGrpSpPr>
        <p:grpSpPr bwMode="auto">
          <a:xfrm>
            <a:off x="3922722" y="892159"/>
            <a:ext cx="155575" cy="90487"/>
            <a:chOff x="740" y="796"/>
            <a:chExt cx="98" cy="57"/>
          </a:xfrm>
          <a:solidFill>
            <a:srgbClr val="0066FF"/>
          </a:solidFill>
        </p:grpSpPr>
        <p:sp>
          <p:nvSpPr>
            <p:cNvPr id="397" name="Freeform 1254"/>
            <p:cNvSpPr>
              <a:spLocks/>
            </p:cNvSpPr>
            <p:nvPr/>
          </p:nvSpPr>
          <p:spPr bwMode="auto">
            <a:xfrm>
              <a:off x="740" y="796"/>
              <a:ext cx="98" cy="57"/>
            </a:xfrm>
            <a:custGeom>
              <a:avLst/>
              <a:gdLst/>
              <a:ahLst/>
              <a:cxnLst>
                <a:cxn ang="0">
                  <a:pos x="41" y="57"/>
                </a:cxn>
                <a:cxn ang="0">
                  <a:pos x="54" y="49"/>
                </a:cxn>
                <a:cxn ang="0">
                  <a:pos x="65" y="44"/>
                </a:cxn>
                <a:cxn ang="0">
                  <a:pos x="82" y="44"/>
                </a:cxn>
                <a:cxn ang="0">
                  <a:pos x="87" y="44"/>
                </a:cxn>
                <a:cxn ang="0">
                  <a:pos x="93" y="44"/>
                </a:cxn>
                <a:cxn ang="0">
                  <a:pos x="98" y="35"/>
                </a:cxn>
                <a:cxn ang="0">
                  <a:pos x="88" y="31"/>
                </a:cxn>
                <a:cxn ang="0">
                  <a:pos x="80" y="27"/>
                </a:cxn>
                <a:cxn ang="0">
                  <a:pos x="77" y="18"/>
                </a:cxn>
                <a:cxn ang="0">
                  <a:pos x="78" y="6"/>
                </a:cxn>
                <a:cxn ang="0">
                  <a:pos x="59" y="0"/>
                </a:cxn>
                <a:cxn ang="0">
                  <a:pos x="44" y="4"/>
                </a:cxn>
                <a:cxn ang="0">
                  <a:pos x="48" y="13"/>
                </a:cxn>
                <a:cxn ang="0">
                  <a:pos x="59" y="24"/>
                </a:cxn>
                <a:cxn ang="0">
                  <a:pos x="60" y="31"/>
                </a:cxn>
                <a:cxn ang="0">
                  <a:pos x="42" y="32"/>
                </a:cxn>
                <a:cxn ang="0">
                  <a:pos x="37" y="27"/>
                </a:cxn>
                <a:cxn ang="0">
                  <a:pos x="31" y="13"/>
                </a:cxn>
                <a:cxn ang="0">
                  <a:pos x="10" y="20"/>
                </a:cxn>
                <a:cxn ang="0">
                  <a:pos x="3" y="29"/>
                </a:cxn>
                <a:cxn ang="0">
                  <a:pos x="0" y="38"/>
                </a:cxn>
                <a:cxn ang="0">
                  <a:pos x="19" y="38"/>
                </a:cxn>
                <a:cxn ang="0">
                  <a:pos x="20" y="44"/>
                </a:cxn>
                <a:cxn ang="0">
                  <a:pos x="32" y="44"/>
                </a:cxn>
                <a:cxn ang="0">
                  <a:pos x="29" y="56"/>
                </a:cxn>
                <a:cxn ang="0">
                  <a:pos x="41" y="57"/>
                </a:cxn>
              </a:cxnLst>
              <a:rect l="0" t="0" r="r" b="b"/>
              <a:pathLst>
                <a:path w="98" h="57">
                  <a:moveTo>
                    <a:pt x="41" y="57"/>
                  </a:moveTo>
                  <a:lnTo>
                    <a:pt x="54" y="49"/>
                  </a:lnTo>
                  <a:lnTo>
                    <a:pt x="65" y="44"/>
                  </a:lnTo>
                  <a:lnTo>
                    <a:pt x="82" y="44"/>
                  </a:lnTo>
                  <a:lnTo>
                    <a:pt x="87" y="44"/>
                  </a:lnTo>
                  <a:lnTo>
                    <a:pt x="93" y="44"/>
                  </a:lnTo>
                  <a:lnTo>
                    <a:pt x="98" y="35"/>
                  </a:lnTo>
                  <a:lnTo>
                    <a:pt x="88" y="31"/>
                  </a:lnTo>
                  <a:lnTo>
                    <a:pt x="80" y="27"/>
                  </a:lnTo>
                  <a:lnTo>
                    <a:pt x="77" y="18"/>
                  </a:lnTo>
                  <a:lnTo>
                    <a:pt x="78" y="6"/>
                  </a:lnTo>
                  <a:lnTo>
                    <a:pt x="59" y="0"/>
                  </a:lnTo>
                  <a:lnTo>
                    <a:pt x="44" y="4"/>
                  </a:lnTo>
                  <a:lnTo>
                    <a:pt x="48" y="13"/>
                  </a:lnTo>
                  <a:lnTo>
                    <a:pt x="59" y="24"/>
                  </a:lnTo>
                  <a:lnTo>
                    <a:pt x="60" y="31"/>
                  </a:lnTo>
                  <a:lnTo>
                    <a:pt x="42" y="32"/>
                  </a:lnTo>
                  <a:lnTo>
                    <a:pt x="37" y="27"/>
                  </a:lnTo>
                  <a:lnTo>
                    <a:pt x="31" y="13"/>
                  </a:lnTo>
                  <a:lnTo>
                    <a:pt x="10" y="20"/>
                  </a:lnTo>
                  <a:lnTo>
                    <a:pt x="3" y="29"/>
                  </a:lnTo>
                  <a:lnTo>
                    <a:pt x="0" y="38"/>
                  </a:lnTo>
                  <a:lnTo>
                    <a:pt x="19" y="38"/>
                  </a:lnTo>
                  <a:lnTo>
                    <a:pt x="20" y="44"/>
                  </a:lnTo>
                  <a:lnTo>
                    <a:pt x="32" y="44"/>
                  </a:lnTo>
                  <a:lnTo>
                    <a:pt x="29" y="56"/>
                  </a:lnTo>
                  <a:lnTo>
                    <a:pt x="41" y="5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  <p:sp>
          <p:nvSpPr>
            <p:cNvPr id="398" name="Freeform 1255"/>
            <p:cNvSpPr>
              <a:spLocks/>
            </p:cNvSpPr>
            <p:nvPr/>
          </p:nvSpPr>
          <p:spPr bwMode="auto">
            <a:xfrm>
              <a:off x="740" y="796"/>
              <a:ext cx="98" cy="57"/>
            </a:xfrm>
            <a:custGeom>
              <a:avLst/>
              <a:gdLst/>
              <a:ahLst/>
              <a:cxnLst>
                <a:cxn ang="0">
                  <a:pos x="41" y="57"/>
                </a:cxn>
                <a:cxn ang="0">
                  <a:pos x="54" y="49"/>
                </a:cxn>
                <a:cxn ang="0">
                  <a:pos x="65" y="44"/>
                </a:cxn>
                <a:cxn ang="0">
                  <a:pos x="82" y="44"/>
                </a:cxn>
                <a:cxn ang="0">
                  <a:pos x="87" y="44"/>
                </a:cxn>
                <a:cxn ang="0">
                  <a:pos x="93" y="44"/>
                </a:cxn>
                <a:cxn ang="0">
                  <a:pos x="98" y="35"/>
                </a:cxn>
                <a:cxn ang="0">
                  <a:pos x="88" y="31"/>
                </a:cxn>
                <a:cxn ang="0">
                  <a:pos x="80" y="27"/>
                </a:cxn>
                <a:cxn ang="0">
                  <a:pos x="77" y="18"/>
                </a:cxn>
                <a:cxn ang="0">
                  <a:pos x="78" y="6"/>
                </a:cxn>
                <a:cxn ang="0">
                  <a:pos x="59" y="0"/>
                </a:cxn>
                <a:cxn ang="0">
                  <a:pos x="44" y="4"/>
                </a:cxn>
                <a:cxn ang="0">
                  <a:pos x="48" y="13"/>
                </a:cxn>
                <a:cxn ang="0">
                  <a:pos x="59" y="24"/>
                </a:cxn>
                <a:cxn ang="0">
                  <a:pos x="60" y="31"/>
                </a:cxn>
                <a:cxn ang="0">
                  <a:pos x="42" y="32"/>
                </a:cxn>
                <a:cxn ang="0">
                  <a:pos x="37" y="27"/>
                </a:cxn>
                <a:cxn ang="0">
                  <a:pos x="31" y="13"/>
                </a:cxn>
                <a:cxn ang="0">
                  <a:pos x="10" y="20"/>
                </a:cxn>
                <a:cxn ang="0">
                  <a:pos x="3" y="29"/>
                </a:cxn>
                <a:cxn ang="0">
                  <a:pos x="0" y="38"/>
                </a:cxn>
                <a:cxn ang="0">
                  <a:pos x="19" y="38"/>
                </a:cxn>
                <a:cxn ang="0">
                  <a:pos x="20" y="44"/>
                </a:cxn>
                <a:cxn ang="0">
                  <a:pos x="32" y="44"/>
                </a:cxn>
                <a:cxn ang="0">
                  <a:pos x="29" y="56"/>
                </a:cxn>
                <a:cxn ang="0">
                  <a:pos x="41" y="57"/>
                </a:cxn>
              </a:cxnLst>
              <a:rect l="0" t="0" r="r" b="b"/>
              <a:pathLst>
                <a:path w="98" h="57">
                  <a:moveTo>
                    <a:pt x="41" y="57"/>
                  </a:moveTo>
                  <a:lnTo>
                    <a:pt x="54" y="49"/>
                  </a:lnTo>
                  <a:lnTo>
                    <a:pt x="65" y="44"/>
                  </a:lnTo>
                  <a:lnTo>
                    <a:pt x="82" y="44"/>
                  </a:lnTo>
                  <a:lnTo>
                    <a:pt x="87" y="44"/>
                  </a:lnTo>
                  <a:lnTo>
                    <a:pt x="93" y="44"/>
                  </a:lnTo>
                  <a:lnTo>
                    <a:pt x="98" y="35"/>
                  </a:lnTo>
                  <a:lnTo>
                    <a:pt x="88" y="31"/>
                  </a:lnTo>
                  <a:lnTo>
                    <a:pt x="80" y="27"/>
                  </a:lnTo>
                  <a:lnTo>
                    <a:pt x="77" y="18"/>
                  </a:lnTo>
                  <a:lnTo>
                    <a:pt x="78" y="6"/>
                  </a:lnTo>
                  <a:lnTo>
                    <a:pt x="59" y="0"/>
                  </a:lnTo>
                  <a:lnTo>
                    <a:pt x="44" y="4"/>
                  </a:lnTo>
                  <a:lnTo>
                    <a:pt x="48" y="13"/>
                  </a:lnTo>
                  <a:lnTo>
                    <a:pt x="59" y="24"/>
                  </a:lnTo>
                  <a:lnTo>
                    <a:pt x="60" y="31"/>
                  </a:lnTo>
                  <a:lnTo>
                    <a:pt x="42" y="32"/>
                  </a:lnTo>
                  <a:lnTo>
                    <a:pt x="37" y="27"/>
                  </a:lnTo>
                  <a:lnTo>
                    <a:pt x="31" y="13"/>
                  </a:lnTo>
                  <a:lnTo>
                    <a:pt x="10" y="20"/>
                  </a:lnTo>
                  <a:lnTo>
                    <a:pt x="3" y="29"/>
                  </a:lnTo>
                  <a:lnTo>
                    <a:pt x="0" y="38"/>
                  </a:lnTo>
                  <a:lnTo>
                    <a:pt x="19" y="38"/>
                  </a:lnTo>
                  <a:lnTo>
                    <a:pt x="20" y="44"/>
                  </a:lnTo>
                  <a:lnTo>
                    <a:pt x="32" y="44"/>
                  </a:lnTo>
                  <a:lnTo>
                    <a:pt x="29" y="56"/>
                  </a:lnTo>
                  <a:lnTo>
                    <a:pt x="41" y="57"/>
                  </a:lnTo>
                  <a:close/>
                </a:path>
              </a:pathLst>
            </a:custGeom>
            <a:grpFill/>
            <a:ln w="9525" cap="rnd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</p:grpSp>
      <p:grpSp>
        <p:nvGrpSpPr>
          <p:cNvPr id="264" name="Group 1256"/>
          <p:cNvGrpSpPr>
            <a:grpSpLocks/>
          </p:cNvGrpSpPr>
          <p:nvPr/>
        </p:nvGrpSpPr>
        <p:grpSpPr bwMode="auto">
          <a:xfrm>
            <a:off x="3876686" y="869934"/>
            <a:ext cx="60325" cy="60325"/>
            <a:chOff x="711" y="782"/>
            <a:chExt cx="38" cy="38"/>
          </a:xfrm>
          <a:solidFill>
            <a:srgbClr val="0066FF"/>
          </a:solidFill>
        </p:grpSpPr>
        <p:sp>
          <p:nvSpPr>
            <p:cNvPr id="400" name="Freeform 1257"/>
            <p:cNvSpPr>
              <a:spLocks/>
            </p:cNvSpPr>
            <p:nvPr/>
          </p:nvSpPr>
          <p:spPr bwMode="auto">
            <a:xfrm>
              <a:off x="711" y="782"/>
              <a:ext cx="38" cy="38"/>
            </a:xfrm>
            <a:custGeom>
              <a:avLst/>
              <a:gdLst/>
              <a:ahLst/>
              <a:cxnLst>
                <a:cxn ang="0">
                  <a:pos x="36" y="0"/>
                </a:cxn>
                <a:cxn ang="0">
                  <a:pos x="10" y="11"/>
                </a:cxn>
                <a:cxn ang="0">
                  <a:pos x="2" y="19"/>
                </a:cxn>
                <a:cxn ang="0">
                  <a:pos x="0" y="31"/>
                </a:cxn>
                <a:cxn ang="0">
                  <a:pos x="12" y="38"/>
                </a:cxn>
                <a:cxn ang="0">
                  <a:pos x="18" y="36"/>
                </a:cxn>
                <a:cxn ang="0">
                  <a:pos x="15" y="26"/>
                </a:cxn>
                <a:cxn ang="0">
                  <a:pos x="15" y="19"/>
                </a:cxn>
                <a:cxn ang="0">
                  <a:pos x="24" y="13"/>
                </a:cxn>
                <a:cxn ang="0">
                  <a:pos x="38" y="7"/>
                </a:cxn>
                <a:cxn ang="0">
                  <a:pos x="36" y="0"/>
                </a:cxn>
              </a:cxnLst>
              <a:rect l="0" t="0" r="r" b="b"/>
              <a:pathLst>
                <a:path w="38" h="38">
                  <a:moveTo>
                    <a:pt x="36" y="0"/>
                  </a:moveTo>
                  <a:lnTo>
                    <a:pt x="10" y="11"/>
                  </a:lnTo>
                  <a:lnTo>
                    <a:pt x="2" y="19"/>
                  </a:lnTo>
                  <a:lnTo>
                    <a:pt x="0" y="31"/>
                  </a:lnTo>
                  <a:lnTo>
                    <a:pt x="12" y="38"/>
                  </a:lnTo>
                  <a:lnTo>
                    <a:pt x="18" y="36"/>
                  </a:lnTo>
                  <a:lnTo>
                    <a:pt x="15" y="26"/>
                  </a:lnTo>
                  <a:lnTo>
                    <a:pt x="15" y="19"/>
                  </a:lnTo>
                  <a:lnTo>
                    <a:pt x="24" y="13"/>
                  </a:lnTo>
                  <a:lnTo>
                    <a:pt x="38" y="7"/>
                  </a:lnTo>
                  <a:lnTo>
                    <a:pt x="36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  <p:sp>
          <p:nvSpPr>
            <p:cNvPr id="401" name="Freeform 1258"/>
            <p:cNvSpPr>
              <a:spLocks/>
            </p:cNvSpPr>
            <p:nvPr/>
          </p:nvSpPr>
          <p:spPr bwMode="auto">
            <a:xfrm>
              <a:off x="711" y="782"/>
              <a:ext cx="38" cy="38"/>
            </a:xfrm>
            <a:custGeom>
              <a:avLst/>
              <a:gdLst/>
              <a:ahLst/>
              <a:cxnLst>
                <a:cxn ang="0">
                  <a:pos x="36" y="0"/>
                </a:cxn>
                <a:cxn ang="0">
                  <a:pos x="10" y="11"/>
                </a:cxn>
                <a:cxn ang="0">
                  <a:pos x="2" y="19"/>
                </a:cxn>
                <a:cxn ang="0">
                  <a:pos x="0" y="31"/>
                </a:cxn>
                <a:cxn ang="0">
                  <a:pos x="12" y="38"/>
                </a:cxn>
                <a:cxn ang="0">
                  <a:pos x="18" y="36"/>
                </a:cxn>
                <a:cxn ang="0">
                  <a:pos x="15" y="26"/>
                </a:cxn>
                <a:cxn ang="0">
                  <a:pos x="15" y="19"/>
                </a:cxn>
                <a:cxn ang="0">
                  <a:pos x="24" y="13"/>
                </a:cxn>
                <a:cxn ang="0">
                  <a:pos x="38" y="7"/>
                </a:cxn>
                <a:cxn ang="0">
                  <a:pos x="36" y="0"/>
                </a:cxn>
              </a:cxnLst>
              <a:rect l="0" t="0" r="r" b="b"/>
              <a:pathLst>
                <a:path w="38" h="38">
                  <a:moveTo>
                    <a:pt x="36" y="0"/>
                  </a:moveTo>
                  <a:lnTo>
                    <a:pt x="10" y="11"/>
                  </a:lnTo>
                  <a:lnTo>
                    <a:pt x="2" y="19"/>
                  </a:lnTo>
                  <a:lnTo>
                    <a:pt x="0" y="31"/>
                  </a:lnTo>
                  <a:lnTo>
                    <a:pt x="12" y="38"/>
                  </a:lnTo>
                  <a:lnTo>
                    <a:pt x="18" y="36"/>
                  </a:lnTo>
                  <a:lnTo>
                    <a:pt x="15" y="26"/>
                  </a:lnTo>
                  <a:lnTo>
                    <a:pt x="15" y="19"/>
                  </a:lnTo>
                  <a:lnTo>
                    <a:pt x="24" y="13"/>
                  </a:lnTo>
                  <a:lnTo>
                    <a:pt x="38" y="7"/>
                  </a:lnTo>
                  <a:lnTo>
                    <a:pt x="36" y="0"/>
                  </a:lnTo>
                  <a:close/>
                </a:path>
              </a:pathLst>
            </a:custGeom>
            <a:grpFill/>
            <a:ln w="9525" cap="rnd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</p:grpSp>
      <p:grpSp>
        <p:nvGrpSpPr>
          <p:cNvPr id="265" name="Group 1259"/>
          <p:cNvGrpSpPr>
            <a:grpSpLocks/>
          </p:cNvGrpSpPr>
          <p:nvPr/>
        </p:nvGrpSpPr>
        <p:grpSpPr bwMode="auto">
          <a:xfrm>
            <a:off x="4532322" y="1541446"/>
            <a:ext cx="19050" cy="28575"/>
            <a:chOff x="1124" y="1205"/>
            <a:chExt cx="12" cy="18"/>
          </a:xfrm>
          <a:solidFill>
            <a:srgbClr val="0066FF"/>
          </a:solidFill>
        </p:grpSpPr>
        <p:sp>
          <p:nvSpPr>
            <p:cNvPr id="403" name="Freeform 1260"/>
            <p:cNvSpPr>
              <a:spLocks/>
            </p:cNvSpPr>
            <p:nvPr/>
          </p:nvSpPr>
          <p:spPr bwMode="auto">
            <a:xfrm>
              <a:off x="1124" y="1205"/>
              <a:ext cx="12" cy="18"/>
            </a:xfrm>
            <a:custGeom>
              <a:avLst/>
              <a:gdLst/>
              <a:ahLst/>
              <a:cxnLst>
                <a:cxn ang="0">
                  <a:pos x="12" y="5"/>
                </a:cxn>
                <a:cxn ang="0">
                  <a:pos x="9" y="3"/>
                </a:cxn>
                <a:cxn ang="0">
                  <a:pos x="5" y="1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1" y="13"/>
                </a:cxn>
                <a:cxn ang="0">
                  <a:pos x="5" y="18"/>
                </a:cxn>
                <a:cxn ang="0">
                  <a:pos x="9" y="18"/>
                </a:cxn>
                <a:cxn ang="0">
                  <a:pos x="12" y="13"/>
                </a:cxn>
                <a:cxn ang="0">
                  <a:pos x="12" y="9"/>
                </a:cxn>
                <a:cxn ang="0">
                  <a:pos x="12" y="5"/>
                </a:cxn>
              </a:cxnLst>
              <a:rect l="0" t="0" r="r" b="b"/>
              <a:pathLst>
                <a:path w="12" h="18">
                  <a:moveTo>
                    <a:pt x="12" y="5"/>
                  </a:moveTo>
                  <a:lnTo>
                    <a:pt x="9" y="3"/>
                  </a:lnTo>
                  <a:lnTo>
                    <a:pt x="5" y="1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1" y="13"/>
                  </a:lnTo>
                  <a:lnTo>
                    <a:pt x="5" y="18"/>
                  </a:lnTo>
                  <a:lnTo>
                    <a:pt x="9" y="18"/>
                  </a:lnTo>
                  <a:lnTo>
                    <a:pt x="12" y="13"/>
                  </a:lnTo>
                  <a:lnTo>
                    <a:pt x="12" y="9"/>
                  </a:lnTo>
                  <a:lnTo>
                    <a:pt x="12" y="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  <p:sp>
          <p:nvSpPr>
            <p:cNvPr id="404" name="Freeform 1261"/>
            <p:cNvSpPr>
              <a:spLocks/>
            </p:cNvSpPr>
            <p:nvPr/>
          </p:nvSpPr>
          <p:spPr bwMode="auto">
            <a:xfrm>
              <a:off x="1124" y="1205"/>
              <a:ext cx="12" cy="18"/>
            </a:xfrm>
            <a:custGeom>
              <a:avLst/>
              <a:gdLst/>
              <a:ahLst/>
              <a:cxnLst>
                <a:cxn ang="0">
                  <a:pos x="12" y="5"/>
                </a:cxn>
                <a:cxn ang="0">
                  <a:pos x="9" y="3"/>
                </a:cxn>
                <a:cxn ang="0">
                  <a:pos x="5" y="1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1" y="13"/>
                </a:cxn>
                <a:cxn ang="0">
                  <a:pos x="5" y="18"/>
                </a:cxn>
                <a:cxn ang="0">
                  <a:pos x="9" y="18"/>
                </a:cxn>
                <a:cxn ang="0">
                  <a:pos x="12" y="13"/>
                </a:cxn>
                <a:cxn ang="0">
                  <a:pos x="12" y="9"/>
                </a:cxn>
                <a:cxn ang="0">
                  <a:pos x="12" y="5"/>
                </a:cxn>
              </a:cxnLst>
              <a:rect l="0" t="0" r="r" b="b"/>
              <a:pathLst>
                <a:path w="12" h="18">
                  <a:moveTo>
                    <a:pt x="12" y="5"/>
                  </a:moveTo>
                  <a:lnTo>
                    <a:pt x="9" y="3"/>
                  </a:lnTo>
                  <a:lnTo>
                    <a:pt x="5" y="1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1" y="13"/>
                  </a:lnTo>
                  <a:lnTo>
                    <a:pt x="5" y="18"/>
                  </a:lnTo>
                  <a:lnTo>
                    <a:pt x="9" y="18"/>
                  </a:lnTo>
                  <a:lnTo>
                    <a:pt x="12" y="13"/>
                  </a:lnTo>
                  <a:lnTo>
                    <a:pt x="12" y="9"/>
                  </a:lnTo>
                  <a:lnTo>
                    <a:pt x="12" y="5"/>
                  </a:lnTo>
                  <a:close/>
                </a:path>
              </a:pathLst>
            </a:custGeom>
            <a:grpFill/>
            <a:ln w="9525" cap="rnd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</p:grpSp>
      <p:grpSp>
        <p:nvGrpSpPr>
          <p:cNvPr id="266" name="Group 1262"/>
          <p:cNvGrpSpPr>
            <a:grpSpLocks/>
          </p:cNvGrpSpPr>
          <p:nvPr/>
        </p:nvGrpSpPr>
        <p:grpSpPr bwMode="auto">
          <a:xfrm>
            <a:off x="3409961" y="1087421"/>
            <a:ext cx="1655762" cy="892175"/>
            <a:chOff x="417" y="919"/>
            <a:chExt cx="1043" cy="562"/>
          </a:xfrm>
          <a:solidFill>
            <a:srgbClr val="0066FF"/>
          </a:solidFill>
        </p:grpSpPr>
        <p:sp>
          <p:nvSpPr>
            <p:cNvPr id="406" name="Freeform 1263"/>
            <p:cNvSpPr>
              <a:spLocks/>
            </p:cNvSpPr>
            <p:nvPr/>
          </p:nvSpPr>
          <p:spPr bwMode="auto">
            <a:xfrm>
              <a:off x="417" y="919"/>
              <a:ext cx="1043" cy="562"/>
            </a:xfrm>
            <a:custGeom>
              <a:avLst/>
              <a:gdLst/>
              <a:ahLst/>
              <a:cxnLst>
                <a:cxn ang="0">
                  <a:pos x="26" y="146"/>
                </a:cxn>
                <a:cxn ang="0">
                  <a:pos x="45" y="209"/>
                </a:cxn>
                <a:cxn ang="0">
                  <a:pos x="53" y="318"/>
                </a:cxn>
                <a:cxn ang="0">
                  <a:pos x="58" y="369"/>
                </a:cxn>
                <a:cxn ang="0">
                  <a:pos x="292" y="444"/>
                </a:cxn>
                <a:cxn ang="0">
                  <a:pos x="577" y="468"/>
                </a:cxn>
                <a:cxn ang="0">
                  <a:pos x="638" y="447"/>
                </a:cxn>
                <a:cxn ang="0">
                  <a:pos x="682" y="462"/>
                </a:cxn>
                <a:cxn ang="0">
                  <a:pos x="700" y="493"/>
                </a:cxn>
                <a:cxn ang="0">
                  <a:pos x="744" y="486"/>
                </a:cxn>
                <a:cxn ang="0">
                  <a:pos x="769" y="519"/>
                </a:cxn>
                <a:cxn ang="0">
                  <a:pos x="737" y="517"/>
                </a:cxn>
                <a:cxn ang="0">
                  <a:pos x="729" y="544"/>
                </a:cxn>
                <a:cxn ang="0">
                  <a:pos x="810" y="511"/>
                </a:cxn>
                <a:cxn ang="0">
                  <a:pos x="848" y="483"/>
                </a:cxn>
                <a:cxn ang="0">
                  <a:pos x="909" y="448"/>
                </a:cxn>
                <a:cxn ang="0">
                  <a:pos x="938" y="413"/>
                </a:cxn>
                <a:cxn ang="0">
                  <a:pos x="983" y="438"/>
                </a:cxn>
                <a:cxn ang="0">
                  <a:pos x="1015" y="442"/>
                </a:cxn>
                <a:cxn ang="0">
                  <a:pos x="1011" y="411"/>
                </a:cxn>
                <a:cxn ang="0">
                  <a:pos x="976" y="397"/>
                </a:cxn>
                <a:cxn ang="0">
                  <a:pos x="954" y="391"/>
                </a:cxn>
                <a:cxn ang="0">
                  <a:pos x="983" y="358"/>
                </a:cxn>
                <a:cxn ang="0">
                  <a:pos x="926" y="373"/>
                </a:cxn>
                <a:cxn ang="0">
                  <a:pos x="955" y="331"/>
                </a:cxn>
                <a:cxn ang="0">
                  <a:pos x="1003" y="311"/>
                </a:cxn>
                <a:cxn ang="0">
                  <a:pos x="1027" y="268"/>
                </a:cxn>
                <a:cxn ang="0">
                  <a:pos x="999" y="256"/>
                </a:cxn>
                <a:cxn ang="0">
                  <a:pos x="942" y="226"/>
                </a:cxn>
                <a:cxn ang="0">
                  <a:pos x="907" y="208"/>
                </a:cxn>
                <a:cxn ang="0">
                  <a:pos x="846" y="185"/>
                </a:cxn>
                <a:cxn ang="0">
                  <a:pos x="829" y="183"/>
                </a:cxn>
                <a:cxn ang="0">
                  <a:pos x="806" y="203"/>
                </a:cxn>
                <a:cxn ang="0">
                  <a:pos x="778" y="180"/>
                </a:cxn>
                <a:cxn ang="0">
                  <a:pos x="744" y="155"/>
                </a:cxn>
                <a:cxn ang="0">
                  <a:pos x="680" y="166"/>
                </a:cxn>
                <a:cxn ang="0">
                  <a:pos x="704" y="191"/>
                </a:cxn>
                <a:cxn ang="0">
                  <a:pos x="703" y="231"/>
                </a:cxn>
                <a:cxn ang="0">
                  <a:pos x="741" y="268"/>
                </a:cxn>
                <a:cxn ang="0">
                  <a:pos x="729" y="318"/>
                </a:cxn>
                <a:cxn ang="0">
                  <a:pos x="749" y="355"/>
                </a:cxn>
                <a:cxn ang="0">
                  <a:pos x="719" y="383"/>
                </a:cxn>
                <a:cxn ang="0">
                  <a:pos x="673" y="343"/>
                </a:cxn>
                <a:cxn ang="0">
                  <a:pos x="619" y="316"/>
                </a:cxn>
                <a:cxn ang="0">
                  <a:pos x="533" y="291"/>
                </a:cxn>
                <a:cxn ang="0">
                  <a:pos x="508" y="270"/>
                </a:cxn>
                <a:cxn ang="0">
                  <a:pos x="500" y="220"/>
                </a:cxn>
                <a:cxn ang="0">
                  <a:pos x="553" y="152"/>
                </a:cxn>
                <a:cxn ang="0">
                  <a:pos x="553" y="130"/>
                </a:cxn>
                <a:cxn ang="0">
                  <a:pos x="590" y="105"/>
                </a:cxn>
                <a:cxn ang="0">
                  <a:pos x="585" y="61"/>
                </a:cxn>
                <a:cxn ang="0">
                  <a:pos x="558" y="68"/>
                </a:cxn>
                <a:cxn ang="0">
                  <a:pos x="543" y="72"/>
                </a:cxn>
                <a:cxn ang="0">
                  <a:pos x="520" y="86"/>
                </a:cxn>
                <a:cxn ang="0">
                  <a:pos x="490" y="29"/>
                </a:cxn>
                <a:cxn ang="0">
                  <a:pos x="479" y="51"/>
                </a:cxn>
                <a:cxn ang="0">
                  <a:pos x="487" y="97"/>
                </a:cxn>
                <a:cxn ang="0">
                  <a:pos x="438" y="105"/>
                </a:cxn>
                <a:cxn ang="0">
                  <a:pos x="381" y="105"/>
                </a:cxn>
                <a:cxn ang="0">
                  <a:pos x="344" y="97"/>
                </a:cxn>
                <a:cxn ang="0">
                  <a:pos x="315" y="76"/>
                </a:cxn>
                <a:cxn ang="0">
                  <a:pos x="258" y="61"/>
                </a:cxn>
                <a:cxn ang="0">
                  <a:pos x="201" y="35"/>
                </a:cxn>
              </a:cxnLst>
              <a:rect l="0" t="0" r="r" b="b"/>
              <a:pathLst>
                <a:path w="1043" h="562">
                  <a:moveTo>
                    <a:pt x="123" y="0"/>
                  </a:moveTo>
                  <a:lnTo>
                    <a:pt x="0" y="139"/>
                  </a:lnTo>
                  <a:lnTo>
                    <a:pt x="26" y="146"/>
                  </a:lnTo>
                  <a:lnTo>
                    <a:pt x="12" y="163"/>
                  </a:lnTo>
                  <a:lnTo>
                    <a:pt x="37" y="166"/>
                  </a:lnTo>
                  <a:lnTo>
                    <a:pt x="45" y="209"/>
                  </a:lnTo>
                  <a:lnTo>
                    <a:pt x="62" y="260"/>
                  </a:lnTo>
                  <a:lnTo>
                    <a:pt x="45" y="296"/>
                  </a:lnTo>
                  <a:lnTo>
                    <a:pt x="53" y="318"/>
                  </a:lnTo>
                  <a:lnTo>
                    <a:pt x="41" y="344"/>
                  </a:lnTo>
                  <a:lnTo>
                    <a:pt x="58" y="351"/>
                  </a:lnTo>
                  <a:lnTo>
                    <a:pt x="58" y="369"/>
                  </a:lnTo>
                  <a:lnTo>
                    <a:pt x="95" y="376"/>
                  </a:lnTo>
                  <a:lnTo>
                    <a:pt x="115" y="420"/>
                  </a:lnTo>
                  <a:lnTo>
                    <a:pt x="292" y="444"/>
                  </a:lnTo>
                  <a:lnTo>
                    <a:pt x="521" y="454"/>
                  </a:lnTo>
                  <a:lnTo>
                    <a:pt x="566" y="469"/>
                  </a:lnTo>
                  <a:lnTo>
                    <a:pt x="577" y="468"/>
                  </a:lnTo>
                  <a:lnTo>
                    <a:pt x="596" y="460"/>
                  </a:lnTo>
                  <a:lnTo>
                    <a:pt x="613" y="452"/>
                  </a:lnTo>
                  <a:lnTo>
                    <a:pt x="638" y="447"/>
                  </a:lnTo>
                  <a:lnTo>
                    <a:pt x="653" y="459"/>
                  </a:lnTo>
                  <a:lnTo>
                    <a:pt x="667" y="457"/>
                  </a:lnTo>
                  <a:lnTo>
                    <a:pt x="682" y="462"/>
                  </a:lnTo>
                  <a:lnTo>
                    <a:pt x="681" y="479"/>
                  </a:lnTo>
                  <a:lnTo>
                    <a:pt x="686" y="488"/>
                  </a:lnTo>
                  <a:lnTo>
                    <a:pt x="700" y="493"/>
                  </a:lnTo>
                  <a:lnTo>
                    <a:pt x="712" y="491"/>
                  </a:lnTo>
                  <a:lnTo>
                    <a:pt x="728" y="482"/>
                  </a:lnTo>
                  <a:lnTo>
                    <a:pt x="744" y="486"/>
                  </a:lnTo>
                  <a:lnTo>
                    <a:pt x="760" y="494"/>
                  </a:lnTo>
                  <a:lnTo>
                    <a:pt x="770" y="502"/>
                  </a:lnTo>
                  <a:lnTo>
                    <a:pt x="769" y="519"/>
                  </a:lnTo>
                  <a:lnTo>
                    <a:pt x="756" y="514"/>
                  </a:lnTo>
                  <a:lnTo>
                    <a:pt x="742" y="505"/>
                  </a:lnTo>
                  <a:lnTo>
                    <a:pt x="737" y="517"/>
                  </a:lnTo>
                  <a:lnTo>
                    <a:pt x="739" y="528"/>
                  </a:lnTo>
                  <a:lnTo>
                    <a:pt x="735" y="537"/>
                  </a:lnTo>
                  <a:lnTo>
                    <a:pt x="729" y="544"/>
                  </a:lnTo>
                  <a:lnTo>
                    <a:pt x="729" y="562"/>
                  </a:lnTo>
                  <a:lnTo>
                    <a:pt x="790" y="529"/>
                  </a:lnTo>
                  <a:lnTo>
                    <a:pt x="810" y="511"/>
                  </a:lnTo>
                  <a:lnTo>
                    <a:pt x="831" y="504"/>
                  </a:lnTo>
                  <a:lnTo>
                    <a:pt x="833" y="489"/>
                  </a:lnTo>
                  <a:lnTo>
                    <a:pt x="848" y="483"/>
                  </a:lnTo>
                  <a:lnTo>
                    <a:pt x="865" y="485"/>
                  </a:lnTo>
                  <a:lnTo>
                    <a:pt x="897" y="468"/>
                  </a:lnTo>
                  <a:lnTo>
                    <a:pt x="909" y="448"/>
                  </a:lnTo>
                  <a:lnTo>
                    <a:pt x="909" y="420"/>
                  </a:lnTo>
                  <a:lnTo>
                    <a:pt x="919" y="408"/>
                  </a:lnTo>
                  <a:lnTo>
                    <a:pt x="938" y="413"/>
                  </a:lnTo>
                  <a:lnTo>
                    <a:pt x="944" y="430"/>
                  </a:lnTo>
                  <a:lnTo>
                    <a:pt x="966" y="450"/>
                  </a:lnTo>
                  <a:lnTo>
                    <a:pt x="983" y="438"/>
                  </a:lnTo>
                  <a:lnTo>
                    <a:pt x="991" y="424"/>
                  </a:lnTo>
                  <a:lnTo>
                    <a:pt x="987" y="479"/>
                  </a:lnTo>
                  <a:lnTo>
                    <a:pt x="1015" y="442"/>
                  </a:lnTo>
                  <a:lnTo>
                    <a:pt x="1043" y="405"/>
                  </a:lnTo>
                  <a:lnTo>
                    <a:pt x="1032" y="402"/>
                  </a:lnTo>
                  <a:lnTo>
                    <a:pt x="1011" y="411"/>
                  </a:lnTo>
                  <a:lnTo>
                    <a:pt x="987" y="413"/>
                  </a:lnTo>
                  <a:lnTo>
                    <a:pt x="985" y="402"/>
                  </a:lnTo>
                  <a:lnTo>
                    <a:pt x="976" y="397"/>
                  </a:lnTo>
                  <a:lnTo>
                    <a:pt x="979" y="383"/>
                  </a:lnTo>
                  <a:lnTo>
                    <a:pt x="966" y="390"/>
                  </a:lnTo>
                  <a:lnTo>
                    <a:pt x="954" y="391"/>
                  </a:lnTo>
                  <a:lnTo>
                    <a:pt x="966" y="380"/>
                  </a:lnTo>
                  <a:lnTo>
                    <a:pt x="973" y="370"/>
                  </a:lnTo>
                  <a:lnTo>
                    <a:pt x="983" y="358"/>
                  </a:lnTo>
                  <a:lnTo>
                    <a:pt x="964" y="354"/>
                  </a:lnTo>
                  <a:lnTo>
                    <a:pt x="946" y="361"/>
                  </a:lnTo>
                  <a:lnTo>
                    <a:pt x="926" y="373"/>
                  </a:lnTo>
                  <a:lnTo>
                    <a:pt x="897" y="405"/>
                  </a:lnTo>
                  <a:lnTo>
                    <a:pt x="933" y="340"/>
                  </a:lnTo>
                  <a:lnTo>
                    <a:pt x="955" y="331"/>
                  </a:lnTo>
                  <a:lnTo>
                    <a:pt x="979" y="329"/>
                  </a:lnTo>
                  <a:lnTo>
                    <a:pt x="989" y="317"/>
                  </a:lnTo>
                  <a:lnTo>
                    <a:pt x="1003" y="311"/>
                  </a:lnTo>
                  <a:lnTo>
                    <a:pt x="1015" y="289"/>
                  </a:lnTo>
                  <a:lnTo>
                    <a:pt x="1026" y="275"/>
                  </a:lnTo>
                  <a:lnTo>
                    <a:pt x="1027" y="268"/>
                  </a:lnTo>
                  <a:lnTo>
                    <a:pt x="1019" y="249"/>
                  </a:lnTo>
                  <a:lnTo>
                    <a:pt x="1007" y="238"/>
                  </a:lnTo>
                  <a:lnTo>
                    <a:pt x="999" y="256"/>
                  </a:lnTo>
                  <a:lnTo>
                    <a:pt x="979" y="228"/>
                  </a:lnTo>
                  <a:lnTo>
                    <a:pt x="957" y="232"/>
                  </a:lnTo>
                  <a:lnTo>
                    <a:pt x="942" y="226"/>
                  </a:lnTo>
                  <a:lnTo>
                    <a:pt x="921" y="231"/>
                  </a:lnTo>
                  <a:lnTo>
                    <a:pt x="915" y="215"/>
                  </a:lnTo>
                  <a:lnTo>
                    <a:pt x="907" y="208"/>
                  </a:lnTo>
                  <a:lnTo>
                    <a:pt x="893" y="203"/>
                  </a:lnTo>
                  <a:lnTo>
                    <a:pt x="871" y="195"/>
                  </a:lnTo>
                  <a:lnTo>
                    <a:pt x="846" y="185"/>
                  </a:lnTo>
                  <a:lnTo>
                    <a:pt x="831" y="169"/>
                  </a:lnTo>
                  <a:lnTo>
                    <a:pt x="822" y="166"/>
                  </a:lnTo>
                  <a:lnTo>
                    <a:pt x="829" y="183"/>
                  </a:lnTo>
                  <a:lnTo>
                    <a:pt x="839" y="202"/>
                  </a:lnTo>
                  <a:lnTo>
                    <a:pt x="820" y="208"/>
                  </a:lnTo>
                  <a:lnTo>
                    <a:pt x="806" y="203"/>
                  </a:lnTo>
                  <a:lnTo>
                    <a:pt x="793" y="203"/>
                  </a:lnTo>
                  <a:lnTo>
                    <a:pt x="786" y="187"/>
                  </a:lnTo>
                  <a:lnTo>
                    <a:pt x="778" y="180"/>
                  </a:lnTo>
                  <a:lnTo>
                    <a:pt x="773" y="166"/>
                  </a:lnTo>
                  <a:lnTo>
                    <a:pt x="761" y="159"/>
                  </a:lnTo>
                  <a:lnTo>
                    <a:pt x="744" y="155"/>
                  </a:lnTo>
                  <a:lnTo>
                    <a:pt x="725" y="159"/>
                  </a:lnTo>
                  <a:lnTo>
                    <a:pt x="704" y="155"/>
                  </a:lnTo>
                  <a:lnTo>
                    <a:pt x="680" y="166"/>
                  </a:lnTo>
                  <a:lnTo>
                    <a:pt x="681" y="175"/>
                  </a:lnTo>
                  <a:lnTo>
                    <a:pt x="694" y="180"/>
                  </a:lnTo>
                  <a:lnTo>
                    <a:pt x="704" y="191"/>
                  </a:lnTo>
                  <a:lnTo>
                    <a:pt x="706" y="205"/>
                  </a:lnTo>
                  <a:lnTo>
                    <a:pt x="712" y="220"/>
                  </a:lnTo>
                  <a:lnTo>
                    <a:pt x="703" y="231"/>
                  </a:lnTo>
                  <a:lnTo>
                    <a:pt x="704" y="245"/>
                  </a:lnTo>
                  <a:lnTo>
                    <a:pt x="728" y="255"/>
                  </a:lnTo>
                  <a:lnTo>
                    <a:pt x="741" y="268"/>
                  </a:lnTo>
                  <a:lnTo>
                    <a:pt x="741" y="279"/>
                  </a:lnTo>
                  <a:lnTo>
                    <a:pt x="737" y="300"/>
                  </a:lnTo>
                  <a:lnTo>
                    <a:pt x="729" y="318"/>
                  </a:lnTo>
                  <a:lnTo>
                    <a:pt x="728" y="325"/>
                  </a:lnTo>
                  <a:lnTo>
                    <a:pt x="744" y="339"/>
                  </a:lnTo>
                  <a:lnTo>
                    <a:pt x="749" y="355"/>
                  </a:lnTo>
                  <a:lnTo>
                    <a:pt x="749" y="376"/>
                  </a:lnTo>
                  <a:lnTo>
                    <a:pt x="734" y="378"/>
                  </a:lnTo>
                  <a:lnTo>
                    <a:pt x="719" y="383"/>
                  </a:lnTo>
                  <a:lnTo>
                    <a:pt x="700" y="367"/>
                  </a:lnTo>
                  <a:lnTo>
                    <a:pt x="684" y="362"/>
                  </a:lnTo>
                  <a:lnTo>
                    <a:pt x="673" y="343"/>
                  </a:lnTo>
                  <a:lnTo>
                    <a:pt x="672" y="325"/>
                  </a:lnTo>
                  <a:lnTo>
                    <a:pt x="641" y="317"/>
                  </a:lnTo>
                  <a:lnTo>
                    <a:pt x="619" y="316"/>
                  </a:lnTo>
                  <a:lnTo>
                    <a:pt x="589" y="311"/>
                  </a:lnTo>
                  <a:lnTo>
                    <a:pt x="572" y="298"/>
                  </a:lnTo>
                  <a:lnTo>
                    <a:pt x="533" y="291"/>
                  </a:lnTo>
                  <a:lnTo>
                    <a:pt x="512" y="296"/>
                  </a:lnTo>
                  <a:lnTo>
                    <a:pt x="516" y="278"/>
                  </a:lnTo>
                  <a:lnTo>
                    <a:pt x="508" y="270"/>
                  </a:lnTo>
                  <a:lnTo>
                    <a:pt x="495" y="268"/>
                  </a:lnTo>
                  <a:lnTo>
                    <a:pt x="504" y="242"/>
                  </a:lnTo>
                  <a:lnTo>
                    <a:pt x="500" y="220"/>
                  </a:lnTo>
                  <a:lnTo>
                    <a:pt x="516" y="187"/>
                  </a:lnTo>
                  <a:lnTo>
                    <a:pt x="545" y="166"/>
                  </a:lnTo>
                  <a:lnTo>
                    <a:pt x="553" y="152"/>
                  </a:lnTo>
                  <a:lnTo>
                    <a:pt x="524" y="148"/>
                  </a:lnTo>
                  <a:lnTo>
                    <a:pt x="504" y="130"/>
                  </a:lnTo>
                  <a:lnTo>
                    <a:pt x="553" y="130"/>
                  </a:lnTo>
                  <a:lnTo>
                    <a:pt x="563" y="118"/>
                  </a:lnTo>
                  <a:lnTo>
                    <a:pt x="582" y="112"/>
                  </a:lnTo>
                  <a:lnTo>
                    <a:pt x="590" y="105"/>
                  </a:lnTo>
                  <a:lnTo>
                    <a:pt x="606" y="97"/>
                  </a:lnTo>
                  <a:lnTo>
                    <a:pt x="586" y="79"/>
                  </a:lnTo>
                  <a:lnTo>
                    <a:pt x="585" y="61"/>
                  </a:lnTo>
                  <a:lnTo>
                    <a:pt x="570" y="56"/>
                  </a:lnTo>
                  <a:lnTo>
                    <a:pt x="557" y="61"/>
                  </a:lnTo>
                  <a:lnTo>
                    <a:pt x="558" y="68"/>
                  </a:lnTo>
                  <a:lnTo>
                    <a:pt x="565" y="86"/>
                  </a:lnTo>
                  <a:lnTo>
                    <a:pt x="553" y="112"/>
                  </a:lnTo>
                  <a:lnTo>
                    <a:pt x="543" y="72"/>
                  </a:lnTo>
                  <a:lnTo>
                    <a:pt x="529" y="74"/>
                  </a:lnTo>
                  <a:lnTo>
                    <a:pt x="533" y="88"/>
                  </a:lnTo>
                  <a:lnTo>
                    <a:pt x="520" y="86"/>
                  </a:lnTo>
                  <a:lnTo>
                    <a:pt x="508" y="39"/>
                  </a:lnTo>
                  <a:lnTo>
                    <a:pt x="497" y="35"/>
                  </a:lnTo>
                  <a:lnTo>
                    <a:pt x="490" y="29"/>
                  </a:lnTo>
                  <a:lnTo>
                    <a:pt x="483" y="28"/>
                  </a:lnTo>
                  <a:lnTo>
                    <a:pt x="475" y="35"/>
                  </a:lnTo>
                  <a:lnTo>
                    <a:pt x="479" y="51"/>
                  </a:lnTo>
                  <a:lnTo>
                    <a:pt x="494" y="63"/>
                  </a:lnTo>
                  <a:lnTo>
                    <a:pt x="500" y="86"/>
                  </a:lnTo>
                  <a:lnTo>
                    <a:pt x="487" y="97"/>
                  </a:lnTo>
                  <a:lnTo>
                    <a:pt x="479" y="116"/>
                  </a:lnTo>
                  <a:lnTo>
                    <a:pt x="459" y="94"/>
                  </a:lnTo>
                  <a:lnTo>
                    <a:pt x="438" y="105"/>
                  </a:lnTo>
                  <a:lnTo>
                    <a:pt x="406" y="101"/>
                  </a:lnTo>
                  <a:lnTo>
                    <a:pt x="393" y="90"/>
                  </a:lnTo>
                  <a:lnTo>
                    <a:pt x="381" y="105"/>
                  </a:lnTo>
                  <a:lnTo>
                    <a:pt x="369" y="119"/>
                  </a:lnTo>
                  <a:lnTo>
                    <a:pt x="355" y="112"/>
                  </a:lnTo>
                  <a:lnTo>
                    <a:pt x="344" y="97"/>
                  </a:lnTo>
                  <a:lnTo>
                    <a:pt x="324" y="101"/>
                  </a:lnTo>
                  <a:lnTo>
                    <a:pt x="299" y="97"/>
                  </a:lnTo>
                  <a:lnTo>
                    <a:pt x="315" y="76"/>
                  </a:lnTo>
                  <a:lnTo>
                    <a:pt x="287" y="65"/>
                  </a:lnTo>
                  <a:lnTo>
                    <a:pt x="270" y="53"/>
                  </a:lnTo>
                  <a:lnTo>
                    <a:pt x="258" y="61"/>
                  </a:lnTo>
                  <a:lnTo>
                    <a:pt x="234" y="35"/>
                  </a:lnTo>
                  <a:lnTo>
                    <a:pt x="210" y="26"/>
                  </a:lnTo>
                  <a:lnTo>
                    <a:pt x="201" y="35"/>
                  </a:lnTo>
                  <a:lnTo>
                    <a:pt x="156" y="28"/>
                  </a:lnTo>
                  <a:lnTo>
                    <a:pt x="123" y="0"/>
                  </a:lnTo>
                  <a:close/>
                </a:path>
              </a:pathLst>
            </a:custGeom>
            <a:grpFill/>
            <a:ln w="9525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  <p:sp>
          <p:nvSpPr>
            <p:cNvPr id="407" name="Freeform 1264"/>
            <p:cNvSpPr>
              <a:spLocks/>
            </p:cNvSpPr>
            <p:nvPr/>
          </p:nvSpPr>
          <p:spPr bwMode="auto">
            <a:xfrm>
              <a:off x="417" y="919"/>
              <a:ext cx="1043" cy="562"/>
            </a:xfrm>
            <a:custGeom>
              <a:avLst/>
              <a:gdLst/>
              <a:ahLst/>
              <a:cxnLst>
                <a:cxn ang="0">
                  <a:pos x="26" y="146"/>
                </a:cxn>
                <a:cxn ang="0">
                  <a:pos x="45" y="209"/>
                </a:cxn>
                <a:cxn ang="0">
                  <a:pos x="53" y="318"/>
                </a:cxn>
                <a:cxn ang="0">
                  <a:pos x="58" y="369"/>
                </a:cxn>
                <a:cxn ang="0">
                  <a:pos x="292" y="444"/>
                </a:cxn>
                <a:cxn ang="0">
                  <a:pos x="577" y="468"/>
                </a:cxn>
                <a:cxn ang="0">
                  <a:pos x="638" y="447"/>
                </a:cxn>
                <a:cxn ang="0">
                  <a:pos x="682" y="462"/>
                </a:cxn>
                <a:cxn ang="0">
                  <a:pos x="700" y="493"/>
                </a:cxn>
                <a:cxn ang="0">
                  <a:pos x="744" y="486"/>
                </a:cxn>
                <a:cxn ang="0">
                  <a:pos x="769" y="519"/>
                </a:cxn>
                <a:cxn ang="0">
                  <a:pos x="737" y="517"/>
                </a:cxn>
                <a:cxn ang="0">
                  <a:pos x="729" y="544"/>
                </a:cxn>
                <a:cxn ang="0">
                  <a:pos x="810" y="511"/>
                </a:cxn>
                <a:cxn ang="0">
                  <a:pos x="848" y="483"/>
                </a:cxn>
                <a:cxn ang="0">
                  <a:pos x="909" y="448"/>
                </a:cxn>
                <a:cxn ang="0">
                  <a:pos x="938" y="413"/>
                </a:cxn>
                <a:cxn ang="0">
                  <a:pos x="983" y="438"/>
                </a:cxn>
                <a:cxn ang="0">
                  <a:pos x="1015" y="442"/>
                </a:cxn>
                <a:cxn ang="0">
                  <a:pos x="1011" y="411"/>
                </a:cxn>
                <a:cxn ang="0">
                  <a:pos x="976" y="397"/>
                </a:cxn>
                <a:cxn ang="0">
                  <a:pos x="954" y="391"/>
                </a:cxn>
                <a:cxn ang="0">
                  <a:pos x="983" y="358"/>
                </a:cxn>
                <a:cxn ang="0">
                  <a:pos x="926" y="373"/>
                </a:cxn>
                <a:cxn ang="0">
                  <a:pos x="955" y="331"/>
                </a:cxn>
                <a:cxn ang="0">
                  <a:pos x="1003" y="311"/>
                </a:cxn>
                <a:cxn ang="0">
                  <a:pos x="1027" y="268"/>
                </a:cxn>
                <a:cxn ang="0">
                  <a:pos x="999" y="256"/>
                </a:cxn>
                <a:cxn ang="0">
                  <a:pos x="942" y="226"/>
                </a:cxn>
                <a:cxn ang="0">
                  <a:pos x="907" y="208"/>
                </a:cxn>
                <a:cxn ang="0">
                  <a:pos x="846" y="185"/>
                </a:cxn>
                <a:cxn ang="0">
                  <a:pos x="829" y="183"/>
                </a:cxn>
                <a:cxn ang="0">
                  <a:pos x="806" y="203"/>
                </a:cxn>
                <a:cxn ang="0">
                  <a:pos x="778" y="180"/>
                </a:cxn>
                <a:cxn ang="0">
                  <a:pos x="744" y="155"/>
                </a:cxn>
                <a:cxn ang="0">
                  <a:pos x="680" y="166"/>
                </a:cxn>
                <a:cxn ang="0">
                  <a:pos x="704" y="191"/>
                </a:cxn>
                <a:cxn ang="0">
                  <a:pos x="703" y="231"/>
                </a:cxn>
                <a:cxn ang="0">
                  <a:pos x="741" y="268"/>
                </a:cxn>
                <a:cxn ang="0">
                  <a:pos x="729" y="318"/>
                </a:cxn>
                <a:cxn ang="0">
                  <a:pos x="749" y="355"/>
                </a:cxn>
                <a:cxn ang="0">
                  <a:pos x="719" y="383"/>
                </a:cxn>
                <a:cxn ang="0">
                  <a:pos x="673" y="343"/>
                </a:cxn>
                <a:cxn ang="0">
                  <a:pos x="619" y="316"/>
                </a:cxn>
                <a:cxn ang="0">
                  <a:pos x="533" y="291"/>
                </a:cxn>
                <a:cxn ang="0">
                  <a:pos x="508" y="270"/>
                </a:cxn>
                <a:cxn ang="0">
                  <a:pos x="500" y="220"/>
                </a:cxn>
                <a:cxn ang="0">
                  <a:pos x="553" y="152"/>
                </a:cxn>
                <a:cxn ang="0">
                  <a:pos x="553" y="130"/>
                </a:cxn>
                <a:cxn ang="0">
                  <a:pos x="590" y="105"/>
                </a:cxn>
                <a:cxn ang="0">
                  <a:pos x="585" y="61"/>
                </a:cxn>
                <a:cxn ang="0">
                  <a:pos x="558" y="68"/>
                </a:cxn>
                <a:cxn ang="0">
                  <a:pos x="543" y="72"/>
                </a:cxn>
                <a:cxn ang="0">
                  <a:pos x="520" y="86"/>
                </a:cxn>
                <a:cxn ang="0">
                  <a:pos x="490" y="29"/>
                </a:cxn>
                <a:cxn ang="0">
                  <a:pos x="479" y="51"/>
                </a:cxn>
                <a:cxn ang="0">
                  <a:pos x="487" y="97"/>
                </a:cxn>
                <a:cxn ang="0">
                  <a:pos x="438" y="105"/>
                </a:cxn>
                <a:cxn ang="0">
                  <a:pos x="381" y="105"/>
                </a:cxn>
                <a:cxn ang="0">
                  <a:pos x="344" y="97"/>
                </a:cxn>
                <a:cxn ang="0">
                  <a:pos x="315" y="76"/>
                </a:cxn>
                <a:cxn ang="0">
                  <a:pos x="258" y="61"/>
                </a:cxn>
                <a:cxn ang="0">
                  <a:pos x="201" y="35"/>
                </a:cxn>
              </a:cxnLst>
              <a:rect l="0" t="0" r="r" b="b"/>
              <a:pathLst>
                <a:path w="1043" h="562">
                  <a:moveTo>
                    <a:pt x="123" y="0"/>
                  </a:moveTo>
                  <a:lnTo>
                    <a:pt x="0" y="139"/>
                  </a:lnTo>
                  <a:lnTo>
                    <a:pt x="26" y="146"/>
                  </a:lnTo>
                  <a:lnTo>
                    <a:pt x="12" y="163"/>
                  </a:lnTo>
                  <a:lnTo>
                    <a:pt x="37" y="166"/>
                  </a:lnTo>
                  <a:lnTo>
                    <a:pt x="45" y="209"/>
                  </a:lnTo>
                  <a:lnTo>
                    <a:pt x="62" y="260"/>
                  </a:lnTo>
                  <a:lnTo>
                    <a:pt x="45" y="296"/>
                  </a:lnTo>
                  <a:lnTo>
                    <a:pt x="53" y="318"/>
                  </a:lnTo>
                  <a:lnTo>
                    <a:pt x="41" y="344"/>
                  </a:lnTo>
                  <a:lnTo>
                    <a:pt x="58" y="351"/>
                  </a:lnTo>
                  <a:lnTo>
                    <a:pt x="58" y="369"/>
                  </a:lnTo>
                  <a:lnTo>
                    <a:pt x="95" y="376"/>
                  </a:lnTo>
                  <a:lnTo>
                    <a:pt x="115" y="420"/>
                  </a:lnTo>
                  <a:lnTo>
                    <a:pt x="292" y="444"/>
                  </a:lnTo>
                  <a:lnTo>
                    <a:pt x="521" y="454"/>
                  </a:lnTo>
                  <a:lnTo>
                    <a:pt x="566" y="469"/>
                  </a:lnTo>
                  <a:lnTo>
                    <a:pt x="577" y="468"/>
                  </a:lnTo>
                  <a:lnTo>
                    <a:pt x="596" y="460"/>
                  </a:lnTo>
                  <a:lnTo>
                    <a:pt x="613" y="452"/>
                  </a:lnTo>
                  <a:lnTo>
                    <a:pt x="638" y="447"/>
                  </a:lnTo>
                  <a:lnTo>
                    <a:pt x="653" y="459"/>
                  </a:lnTo>
                  <a:lnTo>
                    <a:pt x="667" y="457"/>
                  </a:lnTo>
                  <a:lnTo>
                    <a:pt x="682" y="462"/>
                  </a:lnTo>
                  <a:lnTo>
                    <a:pt x="681" y="479"/>
                  </a:lnTo>
                  <a:lnTo>
                    <a:pt x="686" y="488"/>
                  </a:lnTo>
                  <a:lnTo>
                    <a:pt x="700" y="493"/>
                  </a:lnTo>
                  <a:lnTo>
                    <a:pt x="712" y="491"/>
                  </a:lnTo>
                  <a:lnTo>
                    <a:pt x="728" y="482"/>
                  </a:lnTo>
                  <a:lnTo>
                    <a:pt x="744" y="486"/>
                  </a:lnTo>
                  <a:lnTo>
                    <a:pt x="760" y="494"/>
                  </a:lnTo>
                  <a:lnTo>
                    <a:pt x="770" y="502"/>
                  </a:lnTo>
                  <a:lnTo>
                    <a:pt x="769" y="519"/>
                  </a:lnTo>
                  <a:lnTo>
                    <a:pt x="756" y="514"/>
                  </a:lnTo>
                  <a:lnTo>
                    <a:pt x="742" y="505"/>
                  </a:lnTo>
                  <a:lnTo>
                    <a:pt x="737" y="517"/>
                  </a:lnTo>
                  <a:lnTo>
                    <a:pt x="739" y="528"/>
                  </a:lnTo>
                  <a:lnTo>
                    <a:pt x="735" y="537"/>
                  </a:lnTo>
                  <a:lnTo>
                    <a:pt x="729" y="544"/>
                  </a:lnTo>
                  <a:lnTo>
                    <a:pt x="729" y="562"/>
                  </a:lnTo>
                  <a:lnTo>
                    <a:pt x="790" y="529"/>
                  </a:lnTo>
                  <a:lnTo>
                    <a:pt x="810" y="511"/>
                  </a:lnTo>
                  <a:lnTo>
                    <a:pt x="831" y="504"/>
                  </a:lnTo>
                  <a:lnTo>
                    <a:pt x="833" y="489"/>
                  </a:lnTo>
                  <a:lnTo>
                    <a:pt x="848" y="483"/>
                  </a:lnTo>
                  <a:lnTo>
                    <a:pt x="865" y="485"/>
                  </a:lnTo>
                  <a:lnTo>
                    <a:pt x="897" y="468"/>
                  </a:lnTo>
                  <a:lnTo>
                    <a:pt x="909" y="448"/>
                  </a:lnTo>
                  <a:lnTo>
                    <a:pt x="909" y="420"/>
                  </a:lnTo>
                  <a:lnTo>
                    <a:pt x="919" y="408"/>
                  </a:lnTo>
                  <a:lnTo>
                    <a:pt x="938" y="413"/>
                  </a:lnTo>
                  <a:lnTo>
                    <a:pt x="944" y="430"/>
                  </a:lnTo>
                  <a:lnTo>
                    <a:pt x="966" y="450"/>
                  </a:lnTo>
                  <a:lnTo>
                    <a:pt x="983" y="438"/>
                  </a:lnTo>
                  <a:lnTo>
                    <a:pt x="991" y="424"/>
                  </a:lnTo>
                  <a:lnTo>
                    <a:pt x="987" y="479"/>
                  </a:lnTo>
                  <a:lnTo>
                    <a:pt x="1015" y="442"/>
                  </a:lnTo>
                  <a:lnTo>
                    <a:pt x="1043" y="405"/>
                  </a:lnTo>
                  <a:lnTo>
                    <a:pt x="1032" y="402"/>
                  </a:lnTo>
                  <a:lnTo>
                    <a:pt x="1011" y="411"/>
                  </a:lnTo>
                  <a:lnTo>
                    <a:pt x="987" y="413"/>
                  </a:lnTo>
                  <a:lnTo>
                    <a:pt x="985" y="402"/>
                  </a:lnTo>
                  <a:lnTo>
                    <a:pt x="976" y="397"/>
                  </a:lnTo>
                  <a:lnTo>
                    <a:pt x="979" y="383"/>
                  </a:lnTo>
                  <a:lnTo>
                    <a:pt x="966" y="390"/>
                  </a:lnTo>
                  <a:lnTo>
                    <a:pt x="954" y="391"/>
                  </a:lnTo>
                  <a:lnTo>
                    <a:pt x="966" y="380"/>
                  </a:lnTo>
                  <a:lnTo>
                    <a:pt x="973" y="370"/>
                  </a:lnTo>
                  <a:lnTo>
                    <a:pt x="983" y="358"/>
                  </a:lnTo>
                  <a:lnTo>
                    <a:pt x="964" y="354"/>
                  </a:lnTo>
                  <a:lnTo>
                    <a:pt x="946" y="361"/>
                  </a:lnTo>
                  <a:lnTo>
                    <a:pt x="926" y="373"/>
                  </a:lnTo>
                  <a:lnTo>
                    <a:pt x="897" y="405"/>
                  </a:lnTo>
                  <a:lnTo>
                    <a:pt x="933" y="340"/>
                  </a:lnTo>
                  <a:lnTo>
                    <a:pt x="955" y="331"/>
                  </a:lnTo>
                  <a:lnTo>
                    <a:pt x="979" y="329"/>
                  </a:lnTo>
                  <a:lnTo>
                    <a:pt x="989" y="317"/>
                  </a:lnTo>
                  <a:lnTo>
                    <a:pt x="1003" y="311"/>
                  </a:lnTo>
                  <a:lnTo>
                    <a:pt x="1015" y="289"/>
                  </a:lnTo>
                  <a:lnTo>
                    <a:pt x="1026" y="275"/>
                  </a:lnTo>
                  <a:lnTo>
                    <a:pt x="1027" y="268"/>
                  </a:lnTo>
                  <a:lnTo>
                    <a:pt x="1019" y="249"/>
                  </a:lnTo>
                  <a:lnTo>
                    <a:pt x="1007" y="238"/>
                  </a:lnTo>
                  <a:lnTo>
                    <a:pt x="999" y="256"/>
                  </a:lnTo>
                  <a:lnTo>
                    <a:pt x="979" y="228"/>
                  </a:lnTo>
                  <a:lnTo>
                    <a:pt x="957" y="232"/>
                  </a:lnTo>
                  <a:lnTo>
                    <a:pt x="942" y="226"/>
                  </a:lnTo>
                  <a:lnTo>
                    <a:pt x="921" y="231"/>
                  </a:lnTo>
                  <a:lnTo>
                    <a:pt x="915" y="215"/>
                  </a:lnTo>
                  <a:lnTo>
                    <a:pt x="907" y="208"/>
                  </a:lnTo>
                  <a:lnTo>
                    <a:pt x="893" y="203"/>
                  </a:lnTo>
                  <a:lnTo>
                    <a:pt x="871" y="195"/>
                  </a:lnTo>
                  <a:lnTo>
                    <a:pt x="846" y="185"/>
                  </a:lnTo>
                  <a:lnTo>
                    <a:pt x="831" y="169"/>
                  </a:lnTo>
                  <a:lnTo>
                    <a:pt x="822" y="166"/>
                  </a:lnTo>
                  <a:lnTo>
                    <a:pt x="829" y="183"/>
                  </a:lnTo>
                  <a:lnTo>
                    <a:pt x="839" y="202"/>
                  </a:lnTo>
                  <a:lnTo>
                    <a:pt x="820" y="208"/>
                  </a:lnTo>
                  <a:lnTo>
                    <a:pt x="806" y="203"/>
                  </a:lnTo>
                  <a:lnTo>
                    <a:pt x="793" y="203"/>
                  </a:lnTo>
                  <a:lnTo>
                    <a:pt x="786" y="187"/>
                  </a:lnTo>
                  <a:lnTo>
                    <a:pt x="778" y="180"/>
                  </a:lnTo>
                  <a:lnTo>
                    <a:pt x="773" y="166"/>
                  </a:lnTo>
                  <a:lnTo>
                    <a:pt x="761" y="159"/>
                  </a:lnTo>
                  <a:lnTo>
                    <a:pt x="744" y="155"/>
                  </a:lnTo>
                  <a:lnTo>
                    <a:pt x="725" y="159"/>
                  </a:lnTo>
                  <a:lnTo>
                    <a:pt x="704" y="155"/>
                  </a:lnTo>
                  <a:lnTo>
                    <a:pt x="680" y="166"/>
                  </a:lnTo>
                  <a:lnTo>
                    <a:pt x="681" y="175"/>
                  </a:lnTo>
                  <a:lnTo>
                    <a:pt x="694" y="180"/>
                  </a:lnTo>
                  <a:lnTo>
                    <a:pt x="704" y="191"/>
                  </a:lnTo>
                  <a:lnTo>
                    <a:pt x="706" y="205"/>
                  </a:lnTo>
                  <a:lnTo>
                    <a:pt x="712" y="220"/>
                  </a:lnTo>
                  <a:lnTo>
                    <a:pt x="703" y="231"/>
                  </a:lnTo>
                  <a:lnTo>
                    <a:pt x="704" y="245"/>
                  </a:lnTo>
                  <a:lnTo>
                    <a:pt x="728" y="255"/>
                  </a:lnTo>
                  <a:lnTo>
                    <a:pt x="741" y="268"/>
                  </a:lnTo>
                  <a:lnTo>
                    <a:pt x="741" y="279"/>
                  </a:lnTo>
                  <a:lnTo>
                    <a:pt x="737" y="300"/>
                  </a:lnTo>
                  <a:lnTo>
                    <a:pt x="729" y="318"/>
                  </a:lnTo>
                  <a:lnTo>
                    <a:pt x="728" y="325"/>
                  </a:lnTo>
                  <a:lnTo>
                    <a:pt x="744" y="339"/>
                  </a:lnTo>
                  <a:lnTo>
                    <a:pt x="749" y="355"/>
                  </a:lnTo>
                  <a:lnTo>
                    <a:pt x="749" y="376"/>
                  </a:lnTo>
                  <a:lnTo>
                    <a:pt x="734" y="378"/>
                  </a:lnTo>
                  <a:lnTo>
                    <a:pt x="719" y="383"/>
                  </a:lnTo>
                  <a:lnTo>
                    <a:pt x="700" y="367"/>
                  </a:lnTo>
                  <a:lnTo>
                    <a:pt x="684" y="362"/>
                  </a:lnTo>
                  <a:lnTo>
                    <a:pt x="673" y="343"/>
                  </a:lnTo>
                  <a:lnTo>
                    <a:pt x="672" y="325"/>
                  </a:lnTo>
                  <a:lnTo>
                    <a:pt x="641" y="317"/>
                  </a:lnTo>
                  <a:lnTo>
                    <a:pt x="619" y="316"/>
                  </a:lnTo>
                  <a:lnTo>
                    <a:pt x="589" y="311"/>
                  </a:lnTo>
                  <a:lnTo>
                    <a:pt x="572" y="298"/>
                  </a:lnTo>
                  <a:lnTo>
                    <a:pt x="533" y="291"/>
                  </a:lnTo>
                  <a:lnTo>
                    <a:pt x="512" y="296"/>
                  </a:lnTo>
                  <a:lnTo>
                    <a:pt x="516" y="278"/>
                  </a:lnTo>
                  <a:lnTo>
                    <a:pt x="508" y="270"/>
                  </a:lnTo>
                  <a:lnTo>
                    <a:pt x="495" y="268"/>
                  </a:lnTo>
                  <a:lnTo>
                    <a:pt x="504" y="242"/>
                  </a:lnTo>
                  <a:lnTo>
                    <a:pt x="500" y="220"/>
                  </a:lnTo>
                  <a:lnTo>
                    <a:pt x="516" y="187"/>
                  </a:lnTo>
                  <a:lnTo>
                    <a:pt x="545" y="166"/>
                  </a:lnTo>
                  <a:lnTo>
                    <a:pt x="553" y="152"/>
                  </a:lnTo>
                  <a:lnTo>
                    <a:pt x="524" y="148"/>
                  </a:lnTo>
                  <a:lnTo>
                    <a:pt x="504" y="130"/>
                  </a:lnTo>
                  <a:lnTo>
                    <a:pt x="553" y="130"/>
                  </a:lnTo>
                  <a:lnTo>
                    <a:pt x="563" y="118"/>
                  </a:lnTo>
                  <a:lnTo>
                    <a:pt x="582" y="112"/>
                  </a:lnTo>
                  <a:lnTo>
                    <a:pt x="590" y="105"/>
                  </a:lnTo>
                  <a:lnTo>
                    <a:pt x="606" y="97"/>
                  </a:lnTo>
                  <a:lnTo>
                    <a:pt x="586" y="79"/>
                  </a:lnTo>
                  <a:lnTo>
                    <a:pt x="585" y="61"/>
                  </a:lnTo>
                  <a:lnTo>
                    <a:pt x="570" y="56"/>
                  </a:lnTo>
                  <a:lnTo>
                    <a:pt x="557" y="61"/>
                  </a:lnTo>
                  <a:lnTo>
                    <a:pt x="558" y="68"/>
                  </a:lnTo>
                  <a:lnTo>
                    <a:pt x="565" y="86"/>
                  </a:lnTo>
                  <a:lnTo>
                    <a:pt x="553" y="112"/>
                  </a:lnTo>
                  <a:lnTo>
                    <a:pt x="543" y="72"/>
                  </a:lnTo>
                  <a:lnTo>
                    <a:pt x="529" y="74"/>
                  </a:lnTo>
                  <a:lnTo>
                    <a:pt x="533" y="88"/>
                  </a:lnTo>
                  <a:lnTo>
                    <a:pt x="520" y="86"/>
                  </a:lnTo>
                  <a:lnTo>
                    <a:pt x="508" y="39"/>
                  </a:lnTo>
                  <a:lnTo>
                    <a:pt x="497" y="35"/>
                  </a:lnTo>
                  <a:lnTo>
                    <a:pt x="490" y="29"/>
                  </a:lnTo>
                  <a:lnTo>
                    <a:pt x="483" y="28"/>
                  </a:lnTo>
                  <a:lnTo>
                    <a:pt x="475" y="35"/>
                  </a:lnTo>
                  <a:lnTo>
                    <a:pt x="479" y="51"/>
                  </a:lnTo>
                  <a:lnTo>
                    <a:pt x="494" y="63"/>
                  </a:lnTo>
                  <a:lnTo>
                    <a:pt x="500" y="86"/>
                  </a:lnTo>
                  <a:lnTo>
                    <a:pt x="487" y="97"/>
                  </a:lnTo>
                  <a:lnTo>
                    <a:pt x="479" y="116"/>
                  </a:lnTo>
                  <a:lnTo>
                    <a:pt x="459" y="94"/>
                  </a:lnTo>
                  <a:lnTo>
                    <a:pt x="438" y="105"/>
                  </a:lnTo>
                  <a:lnTo>
                    <a:pt x="406" y="101"/>
                  </a:lnTo>
                  <a:lnTo>
                    <a:pt x="393" y="90"/>
                  </a:lnTo>
                  <a:lnTo>
                    <a:pt x="381" y="105"/>
                  </a:lnTo>
                  <a:lnTo>
                    <a:pt x="369" y="119"/>
                  </a:lnTo>
                  <a:lnTo>
                    <a:pt x="355" y="112"/>
                  </a:lnTo>
                  <a:lnTo>
                    <a:pt x="344" y="97"/>
                  </a:lnTo>
                  <a:lnTo>
                    <a:pt x="324" y="101"/>
                  </a:lnTo>
                  <a:lnTo>
                    <a:pt x="299" y="97"/>
                  </a:lnTo>
                  <a:lnTo>
                    <a:pt x="315" y="76"/>
                  </a:lnTo>
                  <a:lnTo>
                    <a:pt x="287" y="65"/>
                  </a:lnTo>
                  <a:lnTo>
                    <a:pt x="270" y="53"/>
                  </a:lnTo>
                  <a:lnTo>
                    <a:pt x="258" y="61"/>
                  </a:lnTo>
                  <a:lnTo>
                    <a:pt x="234" y="35"/>
                  </a:lnTo>
                  <a:lnTo>
                    <a:pt x="210" y="26"/>
                  </a:lnTo>
                  <a:lnTo>
                    <a:pt x="201" y="35"/>
                  </a:lnTo>
                  <a:lnTo>
                    <a:pt x="156" y="28"/>
                  </a:lnTo>
                  <a:lnTo>
                    <a:pt x="123" y="0"/>
                  </a:lnTo>
                  <a:close/>
                </a:path>
              </a:pathLst>
            </a:custGeom>
            <a:grpFill/>
            <a:ln w="9525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</p:grpSp>
      <p:grpSp>
        <p:nvGrpSpPr>
          <p:cNvPr id="267" name="Group 1265"/>
          <p:cNvGrpSpPr>
            <a:grpSpLocks/>
          </p:cNvGrpSpPr>
          <p:nvPr/>
        </p:nvGrpSpPr>
        <p:grpSpPr bwMode="auto">
          <a:xfrm>
            <a:off x="5033973" y="1514457"/>
            <a:ext cx="142875" cy="152400"/>
            <a:chOff x="1440" y="1188"/>
            <a:chExt cx="90" cy="96"/>
          </a:xfrm>
          <a:solidFill>
            <a:srgbClr val="0066FF"/>
          </a:solidFill>
        </p:grpSpPr>
        <p:sp>
          <p:nvSpPr>
            <p:cNvPr id="409" name="Freeform 1266"/>
            <p:cNvSpPr>
              <a:spLocks/>
            </p:cNvSpPr>
            <p:nvPr/>
          </p:nvSpPr>
          <p:spPr bwMode="auto">
            <a:xfrm>
              <a:off x="1440" y="1188"/>
              <a:ext cx="90" cy="96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9" y="8"/>
                </a:cxn>
                <a:cxn ang="0">
                  <a:pos x="4" y="26"/>
                </a:cxn>
                <a:cxn ang="0">
                  <a:pos x="0" y="42"/>
                </a:cxn>
                <a:cxn ang="0">
                  <a:pos x="10" y="62"/>
                </a:cxn>
                <a:cxn ang="0">
                  <a:pos x="17" y="80"/>
                </a:cxn>
                <a:cxn ang="0">
                  <a:pos x="14" y="96"/>
                </a:cxn>
                <a:cxn ang="0">
                  <a:pos x="24" y="96"/>
                </a:cxn>
                <a:cxn ang="0">
                  <a:pos x="31" y="84"/>
                </a:cxn>
                <a:cxn ang="0">
                  <a:pos x="43" y="86"/>
                </a:cxn>
                <a:cxn ang="0">
                  <a:pos x="53" y="73"/>
                </a:cxn>
                <a:cxn ang="0">
                  <a:pos x="86" y="67"/>
                </a:cxn>
                <a:cxn ang="0">
                  <a:pos x="90" y="56"/>
                </a:cxn>
                <a:cxn ang="0">
                  <a:pos x="76" y="46"/>
                </a:cxn>
                <a:cxn ang="0">
                  <a:pos x="73" y="35"/>
                </a:cxn>
                <a:cxn ang="0">
                  <a:pos x="65" y="33"/>
                </a:cxn>
                <a:cxn ang="0">
                  <a:pos x="54" y="46"/>
                </a:cxn>
                <a:cxn ang="0">
                  <a:pos x="41" y="47"/>
                </a:cxn>
                <a:cxn ang="0">
                  <a:pos x="33" y="46"/>
                </a:cxn>
                <a:cxn ang="0">
                  <a:pos x="23" y="41"/>
                </a:cxn>
                <a:cxn ang="0">
                  <a:pos x="19" y="36"/>
                </a:cxn>
                <a:cxn ang="0">
                  <a:pos x="17" y="19"/>
                </a:cxn>
                <a:cxn ang="0">
                  <a:pos x="20" y="4"/>
                </a:cxn>
                <a:cxn ang="0">
                  <a:pos x="16" y="0"/>
                </a:cxn>
              </a:cxnLst>
              <a:rect l="0" t="0" r="r" b="b"/>
              <a:pathLst>
                <a:path w="90" h="96">
                  <a:moveTo>
                    <a:pt x="16" y="0"/>
                  </a:moveTo>
                  <a:lnTo>
                    <a:pt x="9" y="8"/>
                  </a:lnTo>
                  <a:lnTo>
                    <a:pt x="4" y="26"/>
                  </a:lnTo>
                  <a:lnTo>
                    <a:pt x="0" y="42"/>
                  </a:lnTo>
                  <a:lnTo>
                    <a:pt x="10" y="62"/>
                  </a:lnTo>
                  <a:lnTo>
                    <a:pt x="17" y="80"/>
                  </a:lnTo>
                  <a:lnTo>
                    <a:pt x="14" y="96"/>
                  </a:lnTo>
                  <a:lnTo>
                    <a:pt x="24" y="96"/>
                  </a:lnTo>
                  <a:lnTo>
                    <a:pt x="31" y="84"/>
                  </a:lnTo>
                  <a:lnTo>
                    <a:pt x="43" y="86"/>
                  </a:lnTo>
                  <a:lnTo>
                    <a:pt x="53" y="73"/>
                  </a:lnTo>
                  <a:lnTo>
                    <a:pt x="86" y="67"/>
                  </a:lnTo>
                  <a:lnTo>
                    <a:pt x="90" y="56"/>
                  </a:lnTo>
                  <a:lnTo>
                    <a:pt x="76" y="46"/>
                  </a:lnTo>
                  <a:lnTo>
                    <a:pt x="73" y="35"/>
                  </a:lnTo>
                  <a:lnTo>
                    <a:pt x="65" y="33"/>
                  </a:lnTo>
                  <a:lnTo>
                    <a:pt x="54" y="46"/>
                  </a:lnTo>
                  <a:lnTo>
                    <a:pt x="41" y="47"/>
                  </a:lnTo>
                  <a:lnTo>
                    <a:pt x="33" y="46"/>
                  </a:lnTo>
                  <a:lnTo>
                    <a:pt x="23" y="41"/>
                  </a:lnTo>
                  <a:lnTo>
                    <a:pt x="19" y="36"/>
                  </a:lnTo>
                  <a:lnTo>
                    <a:pt x="17" y="19"/>
                  </a:lnTo>
                  <a:lnTo>
                    <a:pt x="20" y="4"/>
                  </a:lnTo>
                  <a:lnTo>
                    <a:pt x="16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  <p:sp>
          <p:nvSpPr>
            <p:cNvPr id="410" name="Freeform 1267"/>
            <p:cNvSpPr>
              <a:spLocks/>
            </p:cNvSpPr>
            <p:nvPr/>
          </p:nvSpPr>
          <p:spPr bwMode="auto">
            <a:xfrm>
              <a:off x="1440" y="1188"/>
              <a:ext cx="90" cy="96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9" y="8"/>
                </a:cxn>
                <a:cxn ang="0">
                  <a:pos x="4" y="26"/>
                </a:cxn>
                <a:cxn ang="0">
                  <a:pos x="0" y="42"/>
                </a:cxn>
                <a:cxn ang="0">
                  <a:pos x="10" y="62"/>
                </a:cxn>
                <a:cxn ang="0">
                  <a:pos x="17" y="80"/>
                </a:cxn>
                <a:cxn ang="0">
                  <a:pos x="14" y="96"/>
                </a:cxn>
                <a:cxn ang="0">
                  <a:pos x="24" y="96"/>
                </a:cxn>
                <a:cxn ang="0">
                  <a:pos x="31" y="84"/>
                </a:cxn>
                <a:cxn ang="0">
                  <a:pos x="43" y="86"/>
                </a:cxn>
                <a:cxn ang="0">
                  <a:pos x="53" y="73"/>
                </a:cxn>
                <a:cxn ang="0">
                  <a:pos x="86" y="67"/>
                </a:cxn>
                <a:cxn ang="0">
                  <a:pos x="90" y="56"/>
                </a:cxn>
                <a:cxn ang="0">
                  <a:pos x="76" y="46"/>
                </a:cxn>
                <a:cxn ang="0">
                  <a:pos x="73" y="35"/>
                </a:cxn>
                <a:cxn ang="0">
                  <a:pos x="65" y="33"/>
                </a:cxn>
                <a:cxn ang="0">
                  <a:pos x="54" y="46"/>
                </a:cxn>
                <a:cxn ang="0">
                  <a:pos x="41" y="47"/>
                </a:cxn>
                <a:cxn ang="0">
                  <a:pos x="33" y="46"/>
                </a:cxn>
                <a:cxn ang="0">
                  <a:pos x="23" y="41"/>
                </a:cxn>
                <a:cxn ang="0">
                  <a:pos x="19" y="36"/>
                </a:cxn>
                <a:cxn ang="0">
                  <a:pos x="17" y="19"/>
                </a:cxn>
                <a:cxn ang="0">
                  <a:pos x="20" y="4"/>
                </a:cxn>
                <a:cxn ang="0">
                  <a:pos x="16" y="0"/>
                </a:cxn>
              </a:cxnLst>
              <a:rect l="0" t="0" r="r" b="b"/>
              <a:pathLst>
                <a:path w="90" h="96">
                  <a:moveTo>
                    <a:pt x="16" y="0"/>
                  </a:moveTo>
                  <a:lnTo>
                    <a:pt x="9" y="8"/>
                  </a:lnTo>
                  <a:lnTo>
                    <a:pt x="4" y="26"/>
                  </a:lnTo>
                  <a:lnTo>
                    <a:pt x="0" y="42"/>
                  </a:lnTo>
                  <a:lnTo>
                    <a:pt x="10" y="62"/>
                  </a:lnTo>
                  <a:lnTo>
                    <a:pt x="17" y="80"/>
                  </a:lnTo>
                  <a:lnTo>
                    <a:pt x="14" y="96"/>
                  </a:lnTo>
                  <a:lnTo>
                    <a:pt x="24" y="96"/>
                  </a:lnTo>
                  <a:lnTo>
                    <a:pt x="31" y="84"/>
                  </a:lnTo>
                  <a:lnTo>
                    <a:pt x="43" y="86"/>
                  </a:lnTo>
                  <a:lnTo>
                    <a:pt x="53" y="73"/>
                  </a:lnTo>
                  <a:lnTo>
                    <a:pt x="86" y="67"/>
                  </a:lnTo>
                  <a:lnTo>
                    <a:pt x="90" y="56"/>
                  </a:lnTo>
                  <a:lnTo>
                    <a:pt x="76" y="46"/>
                  </a:lnTo>
                  <a:lnTo>
                    <a:pt x="73" y="35"/>
                  </a:lnTo>
                  <a:lnTo>
                    <a:pt x="65" y="33"/>
                  </a:lnTo>
                  <a:lnTo>
                    <a:pt x="54" y="46"/>
                  </a:lnTo>
                  <a:lnTo>
                    <a:pt x="41" y="47"/>
                  </a:lnTo>
                  <a:lnTo>
                    <a:pt x="33" y="46"/>
                  </a:lnTo>
                  <a:lnTo>
                    <a:pt x="23" y="41"/>
                  </a:lnTo>
                  <a:lnTo>
                    <a:pt x="19" y="36"/>
                  </a:lnTo>
                  <a:lnTo>
                    <a:pt x="17" y="19"/>
                  </a:lnTo>
                  <a:lnTo>
                    <a:pt x="20" y="4"/>
                  </a:lnTo>
                  <a:lnTo>
                    <a:pt x="16" y="0"/>
                  </a:lnTo>
                  <a:close/>
                </a:path>
              </a:pathLst>
            </a:custGeom>
            <a:grpFill/>
            <a:ln w="9525" cap="rnd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</p:grpSp>
      <p:grpSp>
        <p:nvGrpSpPr>
          <p:cNvPr id="268" name="Group 1268"/>
          <p:cNvGrpSpPr>
            <a:grpSpLocks/>
          </p:cNvGrpSpPr>
          <p:nvPr/>
        </p:nvGrpSpPr>
        <p:grpSpPr bwMode="auto">
          <a:xfrm>
            <a:off x="5067310" y="1697019"/>
            <a:ext cx="31750" cy="33338"/>
            <a:chOff x="1461" y="1303"/>
            <a:chExt cx="20" cy="21"/>
          </a:xfrm>
          <a:solidFill>
            <a:srgbClr val="0066FF"/>
          </a:solidFill>
        </p:grpSpPr>
        <p:sp>
          <p:nvSpPr>
            <p:cNvPr id="412" name="Freeform 1269"/>
            <p:cNvSpPr>
              <a:spLocks/>
            </p:cNvSpPr>
            <p:nvPr/>
          </p:nvSpPr>
          <p:spPr bwMode="auto">
            <a:xfrm>
              <a:off x="1461" y="1303"/>
              <a:ext cx="20" cy="21"/>
            </a:xfrm>
            <a:custGeom>
              <a:avLst/>
              <a:gdLst/>
              <a:ahLst/>
              <a:cxnLst>
                <a:cxn ang="0">
                  <a:pos x="18" y="6"/>
                </a:cxn>
                <a:cxn ang="0">
                  <a:pos x="14" y="4"/>
                </a:cxn>
                <a:cxn ang="0">
                  <a:pos x="9" y="2"/>
                </a:cxn>
                <a:cxn ang="0">
                  <a:pos x="3" y="0"/>
                </a:cxn>
                <a:cxn ang="0">
                  <a:pos x="0" y="1"/>
                </a:cxn>
                <a:cxn ang="0">
                  <a:pos x="0" y="7"/>
                </a:cxn>
                <a:cxn ang="0">
                  <a:pos x="3" y="15"/>
                </a:cxn>
                <a:cxn ang="0">
                  <a:pos x="9" y="21"/>
                </a:cxn>
                <a:cxn ang="0">
                  <a:pos x="15" y="21"/>
                </a:cxn>
                <a:cxn ang="0">
                  <a:pos x="20" y="15"/>
                </a:cxn>
                <a:cxn ang="0">
                  <a:pos x="20" y="10"/>
                </a:cxn>
                <a:cxn ang="0">
                  <a:pos x="18" y="6"/>
                </a:cxn>
              </a:cxnLst>
              <a:rect l="0" t="0" r="r" b="b"/>
              <a:pathLst>
                <a:path w="20" h="21">
                  <a:moveTo>
                    <a:pt x="18" y="6"/>
                  </a:moveTo>
                  <a:lnTo>
                    <a:pt x="14" y="4"/>
                  </a:lnTo>
                  <a:lnTo>
                    <a:pt x="9" y="2"/>
                  </a:lnTo>
                  <a:lnTo>
                    <a:pt x="3" y="0"/>
                  </a:lnTo>
                  <a:lnTo>
                    <a:pt x="0" y="1"/>
                  </a:lnTo>
                  <a:lnTo>
                    <a:pt x="0" y="7"/>
                  </a:lnTo>
                  <a:lnTo>
                    <a:pt x="3" y="15"/>
                  </a:lnTo>
                  <a:lnTo>
                    <a:pt x="9" y="21"/>
                  </a:lnTo>
                  <a:lnTo>
                    <a:pt x="15" y="21"/>
                  </a:lnTo>
                  <a:lnTo>
                    <a:pt x="20" y="15"/>
                  </a:lnTo>
                  <a:lnTo>
                    <a:pt x="20" y="10"/>
                  </a:lnTo>
                  <a:lnTo>
                    <a:pt x="18" y="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  <p:sp>
          <p:nvSpPr>
            <p:cNvPr id="413" name="Freeform 1270"/>
            <p:cNvSpPr>
              <a:spLocks/>
            </p:cNvSpPr>
            <p:nvPr/>
          </p:nvSpPr>
          <p:spPr bwMode="auto">
            <a:xfrm>
              <a:off x="1461" y="1303"/>
              <a:ext cx="20" cy="21"/>
            </a:xfrm>
            <a:custGeom>
              <a:avLst/>
              <a:gdLst/>
              <a:ahLst/>
              <a:cxnLst>
                <a:cxn ang="0">
                  <a:pos x="18" y="6"/>
                </a:cxn>
                <a:cxn ang="0">
                  <a:pos x="14" y="4"/>
                </a:cxn>
                <a:cxn ang="0">
                  <a:pos x="9" y="2"/>
                </a:cxn>
                <a:cxn ang="0">
                  <a:pos x="3" y="0"/>
                </a:cxn>
                <a:cxn ang="0">
                  <a:pos x="0" y="1"/>
                </a:cxn>
                <a:cxn ang="0">
                  <a:pos x="0" y="7"/>
                </a:cxn>
                <a:cxn ang="0">
                  <a:pos x="3" y="15"/>
                </a:cxn>
                <a:cxn ang="0">
                  <a:pos x="9" y="21"/>
                </a:cxn>
                <a:cxn ang="0">
                  <a:pos x="15" y="21"/>
                </a:cxn>
                <a:cxn ang="0">
                  <a:pos x="20" y="15"/>
                </a:cxn>
                <a:cxn ang="0">
                  <a:pos x="20" y="10"/>
                </a:cxn>
                <a:cxn ang="0">
                  <a:pos x="18" y="6"/>
                </a:cxn>
              </a:cxnLst>
              <a:rect l="0" t="0" r="r" b="b"/>
              <a:pathLst>
                <a:path w="20" h="21">
                  <a:moveTo>
                    <a:pt x="18" y="6"/>
                  </a:moveTo>
                  <a:lnTo>
                    <a:pt x="14" y="4"/>
                  </a:lnTo>
                  <a:lnTo>
                    <a:pt x="9" y="2"/>
                  </a:lnTo>
                  <a:lnTo>
                    <a:pt x="3" y="0"/>
                  </a:lnTo>
                  <a:lnTo>
                    <a:pt x="0" y="1"/>
                  </a:lnTo>
                  <a:lnTo>
                    <a:pt x="0" y="7"/>
                  </a:lnTo>
                  <a:lnTo>
                    <a:pt x="3" y="15"/>
                  </a:lnTo>
                  <a:lnTo>
                    <a:pt x="9" y="21"/>
                  </a:lnTo>
                  <a:lnTo>
                    <a:pt x="15" y="21"/>
                  </a:lnTo>
                  <a:lnTo>
                    <a:pt x="20" y="15"/>
                  </a:lnTo>
                  <a:lnTo>
                    <a:pt x="20" y="10"/>
                  </a:lnTo>
                  <a:lnTo>
                    <a:pt x="18" y="6"/>
                  </a:lnTo>
                  <a:close/>
                </a:path>
              </a:pathLst>
            </a:custGeom>
            <a:grpFill/>
            <a:ln w="9525" cap="rnd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</p:grpSp>
      <p:grpSp>
        <p:nvGrpSpPr>
          <p:cNvPr id="269" name="Group 1271"/>
          <p:cNvGrpSpPr>
            <a:grpSpLocks/>
          </p:cNvGrpSpPr>
          <p:nvPr/>
        </p:nvGrpSpPr>
        <p:grpSpPr bwMode="auto">
          <a:xfrm>
            <a:off x="4335472" y="1284269"/>
            <a:ext cx="90488" cy="65088"/>
            <a:chOff x="1000" y="1043"/>
            <a:chExt cx="57" cy="41"/>
          </a:xfrm>
          <a:solidFill>
            <a:srgbClr val="0066FF"/>
          </a:solidFill>
        </p:grpSpPr>
        <p:sp>
          <p:nvSpPr>
            <p:cNvPr id="415" name="Freeform 1272"/>
            <p:cNvSpPr>
              <a:spLocks/>
            </p:cNvSpPr>
            <p:nvPr/>
          </p:nvSpPr>
          <p:spPr bwMode="auto">
            <a:xfrm>
              <a:off x="1000" y="1043"/>
              <a:ext cx="57" cy="41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9" y="3"/>
                </a:cxn>
                <a:cxn ang="0">
                  <a:pos x="23" y="6"/>
                </a:cxn>
                <a:cxn ang="0">
                  <a:pos x="32" y="0"/>
                </a:cxn>
                <a:cxn ang="0">
                  <a:pos x="43" y="6"/>
                </a:cxn>
                <a:cxn ang="0">
                  <a:pos x="57" y="18"/>
                </a:cxn>
                <a:cxn ang="0">
                  <a:pos x="57" y="33"/>
                </a:cxn>
                <a:cxn ang="0">
                  <a:pos x="41" y="35"/>
                </a:cxn>
                <a:cxn ang="0">
                  <a:pos x="30" y="29"/>
                </a:cxn>
                <a:cxn ang="0">
                  <a:pos x="26" y="41"/>
                </a:cxn>
                <a:cxn ang="0">
                  <a:pos x="14" y="40"/>
                </a:cxn>
                <a:cxn ang="0">
                  <a:pos x="14" y="25"/>
                </a:cxn>
                <a:cxn ang="0">
                  <a:pos x="0" y="9"/>
                </a:cxn>
              </a:cxnLst>
              <a:rect l="0" t="0" r="r" b="b"/>
              <a:pathLst>
                <a:path w="57" h="41">
                  <a:moveTo>
                    <a:pt x="0" y="9"/>
                  </a:moveTo>
                  <a:lnTo>
                    <a:pt x="9" y="3"/>
                  </a:lnTo>
                  <a:lnTo>
                    <a:pt x="23" y="6"/>
                  </a:lnTo>
                  <a:lnTo>
                    <a:pt x="32" y="0"/>
                  </a:lnTo>
                  <a:lnTo>
                    <a:pt x="43" y="6"/>
                  </a:lnTo>
                  <a:lnTo>
                    <a:pt x="57" y="18"/>
                  </a:lnTo>
                  <a:lnTo>
                    <a:pt x="57" y="33"/>
                  </a:lnTo>
                  <a:lnTo>
                    <a:pt x="41" y="35"/>
                  </a:lnTo>
                  <a:lnTo>
                    <a:pt x="30" y="29"/>
                  </a:lnTo>
                  <a:lnTo>
                    <a:pt x="26" y="41"/>
                  </a:lnTo>
                  <a:lnTo>
                    <a:pt x="14" y="40"/>
                  </a:lnTo>
                  <a:lnTo>
                    <a:pt x="14" y="25"/>
                  </a:lnTo>
                  <a:lnTo>
                    <a:pt x="0" y="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  <p:sp>
          <p:nvSpPr>
            <p:cNvPr id="416" name="Freeform 1273"/>
            <p:cNvSpPr>
              <a:spLocks/>
            </p:cNvSpPr>
            <p:nvPr/>
          </p:nvSpPr>
          <p:spPr bwMode="auto">
            <a:xfrm>
              <a:off x="1000" y="1043"/>
              <a:ext cx="57" cy="41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9" y="3"/>
                </a:cxn>
                <a:cxn ang="0">
                  <a:pos x="23" y="6"/>
                </a:cxn>
                <a:cxn ang="0">
                  <a:pos x="32" y="0"/>
                </a:cxn>
                <a:cxn ang="0">
                  <a:pos x="43" y="6"/>
                </a:cxn>
                <a:cxn ang="0">
                  <a:pos x="57" y="18"/>
                </a:cxn>
                <a:cxn ang="0">
                  <a:pos x="57" y="33"/>
                </a:cxn>
                <a:cxn ang="0">
                  <a:pos x="41" y="35"/>
                </a:cxn>
                <a:cxn ang="0">
                  <a:pos x="30" y="29"/>
                </a:cxn>
                <a:cxn ang="0">
                  <a:pos x="26" y="41"/>
                </a:cxn>
                <a:cxn ang="0">
                  <a:pos x="14" y="40"/>
                </a:cxn>
                <a:cxn ang="0">
                  <a:pos x="14" y="25"/>
                </a:cxn>
                <a:cxn ang="0">
                  <a:pos x="0" y="9"/>
                </a:cxn>
              </a:cxnLst>
              <a:rect l="0" t="0" r="r" b="b"/>
              <a:pathLst>
                <a:path w="57" h="41">
                  <a:moveTo>
                    <a:pt x="0" y="9"/>
                  </a:moveTo>
                  <a:lnTo>
                    <a:pt x="9" y="3"/>
                  </a:lnTo>
                  <a:lnTo>
                    <a:pt x="23" y="6"/>
                  </a:lnTo>
                  <a:lnTo>
                    <a:pt x="32" y="0"/>
                  </a:lnTo>
                  <a:lnTo>
                    <a:pt x="43" y="6"/>
                  </a:lnTo>
                  <a:lnTo>
                    <a:pt x="57" y="18"/>
                  </a:lnTo>
                  <a:lnTo>
                    <a:pt x="57" y="33"/>
                  </a:lnTo>
                  <a:lnTo>
                    <a:pt x="41" y="35"/>
                  </a:lnTo>
                  <a:lnTo>
                    <a:pt x="30" y="29"/>
                  </a:lnTo>
                  <a:lnTo>
                    <a:pt x="26" y="41"/>
                  </a:lnTo>
                  <a:lnTo>
                    <a:pt x="14" y="40"/>
                  </a:lnTo>
                  <a:lnTo>
                    <a:pt x="14" y="25"/>
                  </a:lnTo>
                  <a:lnTo>
                    <a:pt x="0" y="9"/>
                  </a:lnTo>
                  <a:close/>
                </a:path>
              </a:pathLst>
            </a:custGeom>
            <a:grpFill/>
            <a:ln w="9525" cap="rnd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</p:grpSp>
      <p:grpSp>
        <p:nvGrpSpPr>
          <p:cNvPr id="270" name="Group 1274"/>
          <p:cNvGrpSpPr>
            <a:grpSpLocks/>
          </p:cNvGrpSpPr>
          <p:nvPr/>
        </p:nvGrpSpPr>
        <p:grpSpPr bwMode="auto">
          <a:xfrm>
            <a:off x="4240223" y="1050907"/>
            <a:ext cx="474663" cy="277812"/>
            <a:chOff x="940" y="896"/>
            <a:chExt cx="299" cy="175"/>
          </a:xfrm>
          <a:solidFill>
            <a:srgbClr val="0066FF"/>
          </a:solidFill>
        </p:grpSpPr>
        <p:sp>
          <p:nvSpPr>
            <p:cNvPr id="418" name="Freeform 1275"/>
            <p:cNvSpPr>
              <a:spLocks/>
            </p:cNvSpPr>
            <p:nvPr/>
          </p:nvSpPr>
          <p:spPr bwMode="auto">
            <a:xfrm>
              <a:off x="940" y="896"/>
              <a:ext cx="299" cy="175"/>
            </a:xfrm>
            <a:custGeom>
              <a:avLst/>
              <a:gdLst/>
              <a:ahLst/>
              <a:cxnLst>
                <a:cxn ang="0">
                  <a:pos x="233" y="86"/>
                </a:cxn>
                <a:cxn ang="0">
                  <a:pos x="194" y="71"/>
                </a:cxn>
                <a:cxn ang="0">
                  <a:pos x="157" y="51"/>
                </a:cxn>
                <a:cxn ang="0">
                  <a:pos x="111" y="34"/>
                </a:cxn>
                <a:cxn ang="0">
                  <a:pos x="89" y="17"/>
                </a:cxn>
                <a:cxn ang="0">
                  <a:pos x="72" y="31"/>
                </a:cxn>
                <a:cxn ang="0">
                  <a:pos x="59" y="39"/>
                </a:cxn>
                <a:cxn ang="0">
                  <a:pos x="46" y="31"/>
                </a:cxn>
                <a:cxn ang="0">
                  <a:pos x="46" y="8"/>
                </a:cxn>
                <a:cxn ang="0">
                  <a:pos x="39" y="50"/>
                </a:cxn>
                <a:cxn ang="0">
                  <a:pos x="23" y="33"/>
                </a:cxn>
                <a:cxn ang="0">
                  <a:pos x="22" y="0"/>
                </a:cxn>
                <a:cxn ang="0">
                  <a:pos x="3" y="8"/>
                </a:cxn>
                <a:cxn ang="0">
                  <a:pos x="3" y="24"/>
                </a:cxn>
                <a:cxn ang="0">
                  <a:pos x="9" y="58"/>
                </a:cxn>
                <a:cxn ang="0">
                  <a:pos x="29" y="72"/>
                </a:cxn>
                <a:cxn ang="0">
                  <a:pos x="87" y="69"/>
                </a:cxn>
                <a:cxn ang="0">
                  <a:pos x="133" y="64"/>
                </a:cxn>
                <a:cxn ang="0">
                  <a:pos x="159" y="85"/>
                </a:cxn>
                <a:cxn ang="0">
                  <a:pos x="169" y="134"/>
                </a:cxn>
                <a:cxn ang="0">
                  <a:pos x="151" y="149"/>
                </a:cxn>
                <a:cxn ang="0">
                  <a:pos x="137" y="166"/>
                </a:cxn>
                <a:cxn ang="0">
                  <a:pos x="164" y="157"/>
                </a:cxn>
                <a:cxn ang="0">
                  <a:pos x="189" y="150"/>
                </a:cxn>
                <a:cxn ang="0">
                  <a:pos x="211" y="165"/>
                </a:cxn>
                <a:cxn ang="0">
                  <a:pos x="251" y="175"/>
                </a:cxn>
                <a:cxn ang="0">
                  <a:pos x="299" y="172"/>
                </a:cxn>
                <a:cxn ang="0">
                  <a:pos x="264" y="159"/>
                </a:cxn>
                <a:cxn ang="0">
                  <a:pos x="238" y="146"/>
                </a:cxn>
                <a:cxn ang="0">
                  <a:pos x="274" y="153"/>
                </a:cxn>
                <a:cxn ang="0">
                  <a:pos x="254" y="132"/>
                </a:cxn>
                <a:cxn ang="0">
                  <a:pos x="223" y="123"/>
                </a:cxn>
                <a:cxn ang="0">
                  <a:pos x="238" y="95"/>
                </a:cxn>
                <a:cxn ang="0">
                  <a:pos x="258" y="85"/>
                </a:cxn>
              </a:cxnLst>
              <a:rect l="0" t="0" r="r" b="b"/>
              <a:pathLst>
                <a:path w="299" h="175">
                  <a:moveTo>
                    <a:pt x="258" y="85"/>
                  </a:moveTo>
                  <a:lnTo>
                    <a:pt x="233" y="86"/>
                  </a:lnTo>
                  <a:lnTo>
                    <a:pt x="218" y="73"/>
                  </a:lnTo>
                  <a:lnTo>
                    <a:pt x="194" y="71"/>
                  </a:lnTo>
                  <a:lnTo>
                    <a:pt x="176" y="56"/>
                  </a:lnTo>
                  <a:lnTo>
                    <a:pt x="157" y="51"/>
                  </a:lnTo>
                  <a:lnTo>
                    <a:pt x="137" y="37"/>
                  </a:lnTo>
                  <a:lnTo>
                    <a:pt x="111" y="34"/>
                  </a:lnTo>
                  <a:lnTo>
                    <a:pt x="109" y="23"/>
                  </a:lnTo>
                  <a:lnTo>
                    <a:pt x="89" y="17"/>
                  </a:lnTo>
                  <a:lnTo>
                    <a:pt x="79" y="15"/>
                  </a:lnTo>
                  <a:lnTo>
                    <a:pt x="72" y="31"/>
                  </a:lnTo>
                  <a:lnTo>
                    <a:pt x="68" y="36"/>
                  </a:lnTo>
                  <a:lnTo>
                    <a:pt x="59" y="39"/>
                  </a:lnTo>
                  <a:lnTo>
                    <a:pt x="55" y="48"/>
                  </a:lnTo>
                  <a:lnTo>
                    <a:pt x="46" y="31"/>
                  </a:lnTo>
                  <a:lnTo>
                    <a:pt x="54" y="9"/>
                  </a:lnTo>
                  <a:lnTo>
                    <a:pt x="46" y="8"/>
                  </a:lnTo>
                  <a:lnTo>
                    <a:pt x="37" y="29"/>
                  </a:lnTo>
                  <a:lnTo>
                    <a:pt x="39" y="50"/>
                  </a:lnTo>
                  <a:lnTo>
                    <a:pt x="36" y="62"/>
                  </a:lnTo>
                  <a:lnTo>
                    <a:pt x="23" y="33"/>
                  </a:lnTo>
                  <a:lnTo>
                    <a:pt x="23" y="15"/>
                  </a:lnTo>
                  <a:lnTo>
                    <a:pt x="22" y="0"/>
                  </a:lnTo>
                  <a:lnTo>
                    <a:pt x="10" y="0"/>
                  </a:lnTo>
                  <a:lnTo>
                    <a:pt x="3" y="8"/>
                  </a:lnTo>
                  <a:lnTo>
                    <a:pt x="0" y="24"/>
                  </a:lnTo>
                  <a:lnTo>
                    <a:pt x="3" y="24"/>
                  </a:lnTo>
                  <a:lnTo>
                    <a:pt x="0" y="42"/>
                  </a:lnTo>
                  <a:lnTo>
                    <a:pt x="9" y="58"/>
                  </a:lnTo>
                  <a:lnTo>
                    <a:pt x="18" y="69"/>
                  </a:lnTo>
                  <a:lnTo>
                    <a:pt x="29" y="72"/>
                  </a:lnTo>
                  <a:lnTo>
                    <a:pt x="64" y="66"/>
                  </a:lnTo>
                  <a:lnTo>
                    <a:pt x="87" y="69"/>
                  </a:lnTo>
                  <a:lnTo>
                    <a:pt x="108" y="66"/>
                  </a:lnTo>
                  <a:lnTo>
                    <a:pt x="133" y="64"/>
                  </a:lnTo>
                  <a:lnTo>
                    <a:pt x="153" y="76"/>
                  </a:lnTo>
                  <a:lnTo>
                    <a:pt x="159" y="85"/>
                  </a:lnTo>
                  <a:lnTo>
                    <a:pt x="160" y="107"/>
                  </a:lnTo>
                  <a:lnTo>
                    <a:pt x="169" y="134"/>
                  </a:lnTo>
                  <a:lnTo>
                    <a:pt x="165" y="142"/>
                  </a:lnTo>
                  <a:lnTo>
                    <a:pt x="151" y="149"/>
                  </a:lnTo>
                  <a:lnTo>
                    <a:pt x="140" y="156"/>
                  </a:lnTo>
                  <a:lnTo>
                    <a:pt x="137" y="166"/>
                  </a:lnTo>
                  <a:lnTo>
                    <a:pt x="144" y="172"/>
                  </a:lnTo>
                  <a:lnTo>
                    <a:pt x="164" y="157"/>
                  </a:lnTo>
                  <a:lnTo>
                    <a:pt x="178" y="148"/>
                  </a:lnTo>
                  <a:lnTo>
                    <a:pt x="189" y="150"/>
                  </a:lnTo>
                  <a:lnTo>
                    <a:pt x="196" y="160"/>
                  </a:lnTo>
                  <a:lnTo>
                    <a:pt x="211" y="165"/>
                  </a:lnTo>
                  <a:lnTo>
                    <a:pt x="229" y="172"/>
                  </a:lnTo>
                  <a:lnTo>
                    <a:pt x="251" y="175"/>
                  </a:lnTo>
                  <a:lnTo>
                    <a:pt x="275" y="168"/>
                  </a:lnTo>
                  <a:lnTo>
                    <a:pt x="299" y="172"/>
                  </a:lnTo>
                  <a:lnTo>
                    <a:pt x="291" y="164"/>
                  </a:lnTo>
                  <a:lnTo>
                    <a:pt x="264" y="159"/>
                  </a:lnTo>
                  <a:lnTo>
                    <a:pt x="235" y="153"/>
                  </a:lnTo>
                  <a:lnTo>
                    <a:pt x="238" y="146"/>
                  </a:lnTo>
                  <a:lnTo>
                    <a:pt x="254" y="148"/>
                  </a:lnTo>
                  <a:lnTo>
                    <a:pt x="274" y="153"/>
                  </a:lnTo>
                  <a:lnTo>
                    <a:pt x="266" y="134"/>
                  </a:lnTo>
                  <a:lnTo>
                    <a:pt x="254" y="132"/>
                  </a:lnTo>
                  <a:lnTo>
                    <a:pt x="238" y="125"/>
                  </a:lnTo>
                  <a:lnTo>
                    <a:pt x="223" y="123"/>
                  </a:lnTo>
                  <a:lnTo>
                    <a:pt x="229" y="101"/>
                  </a:lnTo>
                  <a:lnTo>
                    <a:pt x="238" y="95"/>
                  </a:lnTo>
                  <a:lnTo>
                    <a:pt x="253" y="91"/>
                  </a:lnTo>
                  <a:lnTo>
                    <a:pt x="258" y="8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  <p:sp>
          <p:nvSpPr>
            <p:cNvPr id="419" name="Freeform 1276"/>
            <p:cNvSpPr>
              <a:spLocks/>
            </p:cNvSpPr>
            <p:nvPr/>
          </p:nvSpPr>
          <p:spPr bwMode="auto">
            <a:xfrm>
              <a:off x="940" y="896"/>
              <a:ext cx="299" cy="175"/>
            </a:xfrm>
            <a:custGeom>
              <a:avLst/>
              <a:gdLst/>
              <a:ahLst/>
              <a:cxnLst>
                <a:cxn ang="0">
                  <a:pos x="233" y="86"/>
                </a:cxn>
                <a:cxn ang="0">
                  <a:pos x="194" y="71"/>
                </a:cxn>
                <a:cxn ang="0">
                  <a:pos x="157" y="51"/>
                </a:cxn>
                <a:cxn ang="0">
                  <a:pos x="111" y="34"/>
                </a:cxn>
                <a:cxn ang="0">
                  <a:pos x="89" y="17"/>
                </a:cxn>
                <a:cxn ang="0">
                  <a:pos x="72" y="31"/>
                </a:cxn>
                <a:cxn ang="0">
                  <a:pos x="59" y="39"/>
                </a:cxn>
                <a:cxn ang="0">
                  <a:pos x="46" y="31"/>
                </a:cxn>
                <a:cxn ang="0">
                  <a:pos x="46" y="8"/>
                </a:cxn>
                <a:cxn ang="0">
                  <a:pos x="39" y="50"/>
                </a:cxn>
                <a:cxn ang="0">
                  <a:pos x="23" y="33"/>
                </a:cxn>
                <a:cxn ang="0">
                  <a:pos x="22" y="0"/>
                </a:cxn>
                <a:cxn ang="0">
                  <a:pos x="3" y="8"/>
                </a:cxn>
                <a:cxn ang="0">
                  <a:pos x="3" y="24"/>
                </a:cxn>
                <a:cxn ang="0">
                  <a:pos x="9" y="58"/>
                </a:cxn>
                <a:cxn ang="0">
                  <a:pos x="29" y="72"/>
                </a:cxn>
                <a:cxn ang="0">
                  <a:pos x="87" y="69"/>
                </a:cxn>
                <a:cxn ang="0">
                  <a:pos x="133" y="64"/>
                </a:cxn>
                <a:cxn ang="0">
                  <a:pos x="159" y="85"/>
                </a:cxn>
                <a:cxn ang="0">
                  <a:pos x="169" y="134"/>
                </a:cxn>
                <a:cxn ang="0">
                  <a:pos x="151" y="149"/>
                </a:cxn>
                <a:cxn ang="0">
                  <a:pos x="137" y="166"/>
                </a:cxn>
                <a:cxn ang="0">
                  <a:pos x="164" y="157"/>
                </a:cxn>
                <a:cxn ang="0">
                  <a:pos x="189" y="150"/>
                </a:cxn>
                <a:cxn ang="0">
                  <a:pos x="211" y="165"/>
                </a:cxn>
                <a:cxn ang="0">
                  <a:pos x="251" y="175"/>
                </a:cxn>
                <a:cxn ang="0">
                  <a:pos x="299" y="172"/>
                </a:cxn>
                <a:cxn ang="0">
                  <a:pos x="264" y="159"/>
                </a:cxn>
                <a:cxn ang="0">
                  <a:pos x="238" y="146"/>
                </a:cxn>
                <a:cxn ang="0">
                  <a:pos x="274" y="153"/>
                </a:cxn>
                <a:cxn ang="0">
                  <a:pos x="254" y="132"/>
                </a:cxn>
                <a:cxn ang="0">
                  <a:pos x="223" y="123"/>
                </a:cxn>
                <a:cxn ang="0">
                  <a:pos x="238" y="95"/>
                </a:cxn>
                <a:cxn ang="0">
                  <a:pos x="258" y="85"/>
                </a:cxn>
              </a:cxnLst>
              <a:rect l="0" t="0" r="r" b="b"/>
              <a:pathLst>
                <a:path w="299" h="175">
                  <a:moveTo>
                    <a:pt x="258" y="85"/>
                  </a:moveTo>
                  <a:lnTo>
                    <a:pt x="233" y="86"/>
                  </a:lnTo>
                  <a:lnTo>
                    <a:pt x="218" y="73"/>
                  </a:lnTo>
                  <a:lnTo>
                    <a:pt x="194" y="71"/>
                  </a:lnTo>
                  <a:lnTo>
                    <a:pt x="176" y="56"/>
                  </a:lnTo>
                  <a:lnTo>
                    <a:pt x="157" y="51"/>
                  </a:lnTo>
                  <a:lnTo>
                    <a:pt x="137" y="37"/>
                  </a:lnTo>
                  <a:lnTo>
                    <a:pt x="111" y="34"/>
                  </a:lnTo>
                  <a:lnTo>
                    <a:pt x="109" y="23"/>
                  </a:lnTo>
                  <a:lnTo>
                    <a:pt x="89" y="17"/>
                  </a:lnTo>
                  <a:lnTo>
                    <a:pt x="79" y="15"/>
                  </a:lnTo>
                  <a:lnTo>
                    <a:pt x="72" y="31"/>
                  </a:lnTo>
                  <a:lnTo>
                    <a:pt x="68" y="36"/>
                  </a:lnTo>
                  <a:lnTo>
                    <a:pt x="59" y="39"/>
                  </a:lnTo>
                  <a:lnTo>
                    <a:pt x="55" y="48"/>
                  </a:lnTo>
                  <a:lnTo>
                    <a:pt x="46" y="31"/>
                  </a:lnTo>
                  <a:lnTo>
                    <a:pt x="54" y="9"/>
                  </a:lnTo>
                  <a:lnTo>
                    <a:pt x="46" y="8"/>
                  </a:lnTo>
                  <a:lnTo>
                    <a:pt x="37" y="29"/>
                  </a:lnTo>
                  <a:lnTo>
                    <a:pt x="39" y="50"/>
                  </a:lnTo>
                  <a:lnTo>
                    <a:pt x="36" y="62"/>
                  </a:lnTo>
                  <a:lnTo>
                    <a:pt x="23" y="33"/>
                  </a:lnTo>
                  <a:lnTo>
                    <a:pt x="23" y="15"/>
                  </a:lnTo>
                  <a:lnTo>
                    <a:pt x="22" y="0"/>
                  </a:lnTo>
                  <a:lnTo>
                    <a:pt x="10" y="0"/>
                  </a:lnTo>
                  <a:lnTo>
                    <a:pt x="3" y="8"/>
                  </a:lnTo>
                  <a:lnTo>
                    <a:pt x="0" y="24"/>
                  </a:lnTo>
                  <a:lnTo>
                    <a:pt x="3" y="24"/>
                  </a:lnTo>
                  <a:lnTo>
                    <a:pt x="0" y="42"/>
                  </a:lnTo>
                  <a:lnTo>
                    <a:pt x="9" y="58"/>
                  </a:lnTo>
                  <a:lnTo>
                    <a:pt x="18" y="69"/>
                  </a:lnTo>
                  <a:lnTo>
                    <a:pt x="29" y="72"/>
                  </a:lnTo>
                  <a:lnTo>
                    <a:pt x="64" y="66"/>
                  </a:lnTo>
                  <a:lnTo>
                    <a:pt x="87" y="69"/>
                  </a:lnTo>
                  <a:lnTo>
                    <a:pt x="108" y="66"/>
                  </a:lnTo>
                  <a:lnTo>
                    <a:pt x="133" y="64"/>
                  </a:lnTo>
                  <a:lnTo>
                    <a:pt x="153" y="76"/>
                  </a:lnTo>
                  <a:lnTo>
                    <a:pt x="159" y="85"/>
                  </a:lnTo>
                  <a:lnTo>
                    <a:pt x="160" y="107"/>
                  </a:lnTo>
                  <a:lnTo>
                    <a:pt x="169" y="134"/>
                  </a:lnTo>
                  <a:lnTo>
                    <a:pt x="165" y="142"/>
                  </a:lnTo>
                  <a:lnTo>
                    <a:pt x="151" y="149"/>
                  </a:lnTo>
                  <a:lnTo>
                    <a:pt x="140" y="156"/>
                  </a:lnTo>
                  <a:lnTo>
                    <a:pt x="137" y="166"/>
                  </a:lnTo>
                  <a:lnTo>
                    <a:pt x="144" y="172"/>
                  </a:lnTo>
                  <a:lnTo>
                    <a:pt x="164" y="157"/>
                  </a:lnTo>
                  <a:lnTo>
                    <a:pt x="178" y="148"/>
                  </a:lnTo>
                  <a:lnTo>
                    <a:pt x="189" y="150"/>
                  </a:lnTo>
                  <a:lnTo>
                    <a:pt x="196" y="160"/>
                  </a:lnTo>
                  <a:lnTo>
                    <a:pt x="211" y="165"/>
                  </a:lnTo>
                  <a:lnTo>
                    <a:pt x="229" y="172"/>
                  </a:lnTo>
                  <a:lnTo>
                    <a:pt x="251" y="175"/>
                  </a:lnTo>
                  <a:lnTo>
                    <a:pt x="275" y="168"/>
                  </a:lnTo>
                  <a:lnTo>
                    <a:pt x="299" y="172"/>
                  </a:lnTo>
                  <a:lnTo>
                    <a:pt x="291" y="164"/>
                  </a:lnTo>
                  <a:lnTo>
                    <a:pt x="264" y="159"/>
                  </a:lnTo>
                  <a:lnTo>
                    <a:pt x="235" y="153"/>
                  </a:lnTo>
                  <a:lnTo>
                    <a:pt x="238" y="146"/>
                  </a:lnTo>
                  <a:lnTo>
                    <a:pt x="254" y="148"/>
                  </a:lnTo>
                  <a:lnTo>
                    <a:pt x="274" y="153"/>
                  </a:lnTo>
                  <a:lnTo>
                    <a:pt x="266" y="134"/>
                  </a:lnTo>
                  <a:lnTo>
                    <a:pt x="254" y="132"/>
                  </a:lnTo>
                  <a:lnTo>
                    <a:pt x="238" y="125"/>
                  </a:lnTo>
                  <a:lnTo>
                    <a:pt x="223" y="123"/>
                  </a:lnTo>
                  <a:lnTo>
                    <a:pt x="229" y="101"/>
                  </a:lnTo>
                  <a:lnTo>
                    <a:pt x="238" y="95"/>
                  </a:lnTo>
                  <a:lnTo>
                    <a:pt x="253" y="91"/>
                  </a:lnTo>
                  <a:lnTo>
                    <a:pt x="258" y="85"/>
                  </a:lnTo>
                  <a:close/>
                </a:path>
              </a:pathLst>
            </a:custGeom>
            <a:grpFill/>
            <a:ln w="9525" cap="rnd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</p:grpSp>
      <p:grpSp>
        <p:nvGrpSpPr>
          <p:cNvPr id="271" name="Group 1277"/>
          <p:cNvGrpSpPr>
            <a:grpSpLocks/>
          </p:cNvGrpSpPr>
          <p:nvPr/>
        </p:nvGrpSpPr>
        <p:grpSpPr bwMode="auto">
          <a:xfrm>
            <a:off x="3867161" y="1057259"/>
            <a:ext cx="263525" cy="161925"/>
            <a:chOff x="705" y="900"/>
            <a:chExt cx="166" cy="102"/>
          </a:xfrm>
          <a:solidFill>
            <a:srgbClr val="0066FF"/>
          </a:solidFill>
        </p:grpSpPr>
        <p:sp>
          <p:nvSpPr>
            <p:cNvPr id="421" name="Freeform 1278"/>
            <p:cNvSpPr>
              <a:spLocks/>
            </p:cNvSpPr>
            <p:nvPr/>
          </p:nvSpPr>
          <p:spPr bwMode="auto">
            <a:xfrm>
              <a:off x="705" y="900"/>
              <a:ext cx="166" cy="102"/>
            </a:xfrm>
            <a:custGeom>
              <a:avLst/>
              <a:gdLst/>
              <a:ahLst/>
              <a:cxnLst>
                <a:cxn ang="0">
                  <a:pos x="121" y="29"/>
                </a:cxn>
                <a:cxn ang="0">
                  <a:pos x="111" y="5"/>
                </a:cxn>
                <a:cxn ang="0">
                  <a:pos x="93" y="27"/>
                </a:cxn>
                <a:cxn ang="0">
                  <a:pos x="84" y="0"/>
                </a:cxn>
                <a:cxn ang="0">
                  <a:pos x="70" y="18"/>
                </a:cxn>
                <a:cxn ang="0">
                  <a:pos x="61" y="4"/>
                </a:cxn>
                <a:cxn ang="0">
                  <a:pos x="54" y="18"/>
                </a:cxn>
                <a:cxn ang="0">
                  <a:pos x="35" y="7"/>
                </a:cxn>
                <a:cxn ang="0">
                  <a:pos x="12" y="14"/>
                </a:cxn>
                <a:cxn ang="0">
                  <a:pos x="0" y="34"/>
                </a:cxn>
                <a:cxn ang="0">
                  <a:pos x="10" y="41"/>
                </a:cxn>
                <a:cxn ang="0">
                  <a:pos x="49" y="40"/>
                </a:cxn>
                <a:cxn ang="0">
                  <a:pos x="27" y="58"/>
                </a:cxn>
                <a:cxn ang="0">
                  <a:pos x="72" y="69"/>
                </a:cxn>
                <a:cxn ang="0">
                  <a:pos x="60" y="76"/>
                </a:cxn>
                <a:cxn ang="0">
                  <a:pos x="15" y="69"/>
                </a:cxn>
                <a:cxn ang="0">
                  <a:pos x="39" y="89"/>
                </a:cxn>
                <a:cxn ang="0">
                  <a:pos x="70" y="93"/>
                </a:cxn>
                <a:cxn ang="0">
                  <a:pos x="96" y="87"/>
                </a:cxn>
                <a:cxn ang="0">
                  <a:pos x="117" y="94"/>
                </a:cxn>
                <a:cxn ang="0">
                  <a:pos x="146" y="102"/>
                </a:cxn>
                <a:cxn ang="0">
                  <a:pos x="138" y="91"/>
                </a:cxn>
                <a:cxn ang="0">
                  <a:pos x="166" y="80"/>
                </a:cxn>
                <a:cxn ang="0">
                  <a:pos x="138" y="72"/>
                </a:cxn>
                <a:cxn ang="0">
                  <a:pos x="121" y="29"/>
                </a:cxn>
              </a:cxnLst>
              <a:rect l="0" t="0" r="r" b="b"/>
              <a:pathLst>
                <a:path w="166" h="102">
                  <a:moveTo>
                    <a:pt x="121" y="29"/>
                  </a:moveTo>
                  <a:lnTo>
                    <a:pt x="111" y="5"/>
                  </a:lnTo>
                  <a:lnTo>
                    <a:pt x="93" y="27"/>
                  </a:lnTo>
                  <a:lnTo>
                    <a:pt x="84" y="0"/>
                  </a:lnTo>
                  <a:lnTo>
                    <a:pt x="70" y="18"/>
                  </a:lnTo>
                  <a:lnTo>
                    <a:pt x="61" y="4"/>
                  </a:lnTo>
                  <a:lnTo>
                    <a:pt x="54" y="18"/>
                  </a:lnTo>
                  <a:lnTo>
                    <a:pt x="35" y="7"/>
                  </a:lnTo>
                  <a:lnTo>
                    <a:pt x="12" y="14"/>
                  </a:lnTo>
                  <a:lnTo>
                    <a:pt x="0" y="34"/>
                  </a:lnTo>
                  <a:lnTo>
                    <a:pt x="10" y="41"/>
                  </a:lnTo>
                  <a:lnTo>
                    <a:pt x="49" y="40"/>
                  </a:lnTo>
                  <a:lnTo>
                    <a:pt x="27" y="58"/>
                  </a:lnTo>
                  <a:lnTo>
                    <a:pt x="72" y="69"/>
                  </a:lnTo>
                  <a:lnTo>
                    <a:pt x="60" y="76"/>
                  </a:lnTo>
                  <a:lnTo>
                    <a:pt x="15" y="69"/>
                  </a:lnTo>
                  <a:lnTo>
                    <a:pt x="39" y="89"/>
                  </a:lnTo>
                  <a:lnTo>
                    <a:pt x="70" y="93"/>
                  </a:lnTo>
                  <a:lnTo>
                    <a:pt x="96" y="87"/>
                  </a:lnTo>
                  <a:lnTo>
                    <a:pt x="117" y="94"/>
                  </a:lnTo>
                  <a:lnTo>
                    <a:pt x="146" y="102"/>
                  </a:lnTo>
                  <a:lnTo>
                    <a:pt x="138" y="91"/>
                  </a:lnTo>
                  <a:lnTo>
                    <a:pt x="166" y="80"/>
                  </a:lnTo>
                  <a:lnTo>
                    <a:pt x="138" y="72"/>
                  </a:lnTo>
                  <a:lnTo>
                    <a:pt x="121" y="2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  <p:sp>
          <p:nvSpPr>
            <p:cNvPr id="422" name="Freeform 1279"/>
            <p:cNvSpPr>
              <a:spLocks/>
            </p:cNvSpPr>
            <p:nvPr/>
          </p:nvSpPr>
          <p:spPr bwMode="auto">
            <a:xfrm>
              <a:off x="705" y="900"/>
              <a:ext cx="166" cy="102"/>
            </a:xfrm>
            <a:custGeom>
              <a:avLst/>
              <a:gdLst/>
              <a:ahLst/>
              <a:cxnLst>
                <a:cxn ang="0">
                  <a:pos x="121" y="29"/>
                </a:cxn>
                <a:cxn ang="0">
                  <a:pos x="111" y="5"/>
                </a:cxn>
                <a:cxn ang="0">
                  <a:pos x="93" y="27"/>
                </a:cxn>
                <a:cxn ang="0">
                  <a:pos x="84" y="0"/>
                </a:cxn>
                <a:cxn ang="0">
                  <a:pos x="70" y="18"/>
                </a:cxn>
                <a:cxn ang="0">
                  <a:pos x="61" y="4"/>
                </a:cxn>
                <a:cxn ang="0">
                  <a:pos x="54" y="18"/>
                </a:cxn>
                <a:cxn ang="0">
                  <a:pos x="35" y="7"/>
                </a:cxn>
                <a:cxn ang="0">
                  <a:pos x="12" y="14"/>
                </a:cxn>
                <a:cxn ang="0">
                  <a:pos x="0" y="34"/>
                </a:cxn>
                <a:cxn ang="0">
                  <a:pos x="10" y="41"/>
                </a:cxn>
                <a:cxn ang="0">
                  <a:pos x="49" y="40"/>
                </a:cxn>
                <a:cxn ang="0">
                  <a:pos x="27" y="58"/>
                </a:cxn>
                <a:cxn ang="0">
                  <a:pos x="72" y="69"/>
                </a:cxn>
                <a:cxn ang="0">
                  <a:pos x="60" y="76"/>
                </a:cxn>
                <a:cxn ang="0">
                  <a:pos x="15" y="69"/>
                </a:cxn>
                <a:cxn ang="0">
                  <a:pos x="39" y="89"/>
                </a:cxn>
                <a:cxn ang="0">
                  <a:pos x="70" y="93"/>
                </a:cxn>
                <a:cxn ang="0">
                  <a:pos x="96" y="87"/>
                </a:cxn>
                <a:cxn ang="0">
                  <a:pos x="117" y="94"/>
                </a:cxn>
                <a:cxn ang="0">
                  <a:pos x="146" y="102"/>
                </a:cxn>
                <a:cxn ang="0">
                  <a:pos x="138" y="91"/>
                </a:cxn>
                <a:cxn ang="0">
                  <a:pos x="166" y="80"/>
                </a:cxn>
                <a:cxn ang="0">
                  <a:pos x="138" y="72"/>
                </a:cxn>
                <a:cxn ang="0">
                  <a:pos x="121" y="29"/>
                </a:cxn>
              </a:cxnLst>
              <a:rect l="0" t="0" r="r" b="b"/>
              <a:pathLst>
                <a:path w="166" h="102">
                  <a:moveTo>
                    <a:pt x="121" y="29"/>
                  </a:moveTo>
                  <a:lnTo>
                    <a:pt x="111" y="5"/>
                  </a:lnTo>
                  <a:lnTo>
                    <a:pt x="93" y="27"/>
                  </a:lnTo>
                  <a:lnTo>
                    <a:pt x="84" y="0"/>
                  </a:lnTo>
                  <a:lnTo>
                    <a:pt x="70" y="18"/>
                  </a:lnTo>
                  <a:lnTo>
                    <a:pt x="61" y="4"/>
                  </a:lnTo>
                  <a:lnTo>
                    <a:pt x="54" y="18"/>
                  </a:lnTo>
                  <a:lnTo>
                    <a:pt x="35" y="7"/>
                  </a:lnTo>
                  <a:lnTo>
                    <a:pt x="12" y="14"/>
                  </a:lnTo>
                  <a:lnTo>
                    <a:pt x="0" y="34"/>
                  </a:lnTo>
                  <a:lnTo>
                    <a:pt x="10" y="41"/>
                  </a:lnTo>
                  <a:lnTo>
                    <a:pt x="49" y="40"/>
                  </a:lnTo>
                  <a:lnTo>
                    <a:pt x="27" y="58"/>
                  </a:lnTo>
                  <a:lnTo>
                    <a:pt x="72" y="69"/>
                  </a:lnTo>
                  <a:lnTo>
                    <a:pt x="60" y="76"/>
                  </a:lnTo>
                  <a:lnTo>
                    <a:pt x="15" y="69"/>
                  </a:lnTo>
                  <a:lnTo>
                    <a:pt x="39" y="89"/>
                  </a:lnTo>
                  <a:lnTo>
                    <a:pt x="70" y="93"/>
                  </a:lnTo>
                  <a:lnTo>
                    <a:pt x="96" y="87"/>
                  </a:lnTo>
                  <a:lnTo>
                    <a:pt x="117" y="94"/>
                  </a:lnTo>
                  <a:lnTo>
                    <a:pt x="146" y="102"/>
                  </a:lnTo>
                  <a:lnTo>
                    <a:pt x="138" y="91"/>
                  </a:lnTo>
                  <a:lnTo>
                    <a:pt x="166" y="80"/>
                  </a:lnTo>
                  <a:lnTo>
                    <a:pt x="138" y="72"/>
                  </a:lnTo>
                  <a:lnTo>
                    <a:pt x="121" y="29"/>
                  </a:lnTo>
                  <a:close/>
                </a:path>
              </a:pathLst>
            </a:custGeom>
            <a:grpFill/>
            <a:ln w="9525" cap="rnd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</p:grpSp>
      <p:grpSp>
        <p:nvGrpSpPr>
          <p:cNvPr id="272" name="Group 1280"/>
          <p:cNvGrpSpPr>
            <a:grpSpLocks/>
          </p:cNvGrpSpPr>
          <p:nvPr/>
        </p:nvGrpSpPr>
        <p:grpSpPr bwMode="auto">
          <a:xfrm>
            <a:off x="4164023" y="785794"/>
            <a:ext cx="149225" cy="209550"/>
            <a:chOff x="892" y="729"/>
            <a:chExt cx="94" cy="132"/>
          </a:xfrm>
          <a:solidFill>
            <a:srgbClr val="0066FF"/>
          </a:solidFill>
        </p:grpSpPr>
        <p:sp>
          <p:nvSpPr>
            <p:cNvPr id="424" name="Freeform 1281"/>
            <p:cNvSpPr>
              <a:spLocks/>
            </p:cNvSpPr>
            <p:nvPr/>
          </p:nvSpPr>
          <p:spPr bwMode="auto">
            <a:xfrm>
              <a:off x="892" y="729"/>
              <a:ext cx="94" cy="132"/>
            </a:xfrm>
            <a:custGeom>
              <a:avLst/>
              <a:gdLst/>
              <a:ahLst/>
              <a:cxnLst>
                <a:cxn ang="0">
                  <a:pos x="63" y="0"/>
                </a:cxn>
                <a:cxn ang="0">
                  <a:pos x="45" y="1"/>
                </a:cxn>
                <a:cxn ang="0">
                  <a:pos x="24" y="14"/>
                </a:cxn>
                <a:cxn ang="0">
                  <a:pos x="8" y="26"/>
                </a:cxn>
                <a:cxn ang="0">
                  <a:pos x="0" y="41"/>
                </a:cxn>
                <a:cxn ang="0">
                  <a:pos x="0" y="52"/>
                </a:cxn>
                <a:cxn ang="0">
                  <a:pos x="13" y="59"/>
                </a:cxn>
                <a:cxn ang="0">
                  <a:pos x="40" y="54"/>
                </a:cxn>
                <a:cxn ang="0">
                  <a:pos x="69" y="41"/>
                </a:cxn>
                <a:cxn ang="0">
                  <a:pos x="37" y="70"/>
                </a:cxn>
                <a:cxn ang="0">
                  <a:pos x="48" y="73"/>
                </a:cxn>
                <a:cxn ang="0">
                  <a:pos x="42" y="88"/>
                </a:cxn>
                <a:cxn ang="0">
                  <a:pos x="52" y="96"/>
                </a:cxn>
                <a:cxn ang="0">
                  <a:pos x="49" y="110"/>
                </a:cxn>
                <a:cxn ang="0">
                  <a:pos x="32" y="117"/>
                </a:cxn>
                <a:cxn ang="0">
                  <a:pos x="25" y="131"/>
                </a:cxn>
                <a:cxn ang="0">
                  <a:pos x="34" y="132"/>
                </a:cxn>
                <a:cxn ang="0">
                  <a:pos x="62" y="122"/>
                </a:cxn>
                <a:cxn ang="0">
                  <a:pos x="94" y="124"/>
                </a:cxn>
                <a:cxn ang="0">
                  <a:pos x="88" y="106"/>
                </a:cxn>
                <a:cxn ang="0">
                  <a:pos x="89" y="86"/>
                </a:cxn>
                <a:cxn ang="0">
                  <a:pos x="78" y="74"/>
                </a:cxn>
                <a:cxn ang="0">
                  <a:pos x="88" y="48"/>
                </a:cxn>
                <a:cxn ang="0">
                  <a:pos x="85" y="30"/>
                </a:cxn>
                <a:cxn ang="0">
                  <a:pos x="79" y="7"/>
                </a:cxn>
                <a:cxn ang="0">
                  <a:pos x="63" y="0"/>
                </a:cxn>
              </a:cxnLst>
              <a:rect l="0" t="0" r="r" b="b"/>
              <a:pathLst>
                <a:path w="94" h="132">
                  <a:moveTo>
                    <a:pt x="63" y="0"/>
                  </a:moveTo>
                  <a:lnTo>
                    <a:pt x="45" y="1"/>
                  </a:lnTo>
                  <a:lnTo>
                    <a:pt x="24" y="14"/>
                  </a:lnTo>
                  <a:lnTo>
                    <a:pt x="8" y="26"/>
                  </a:lnTo>
                  <a:lnTo>
                    <a:pt x="0" y="41"/>
                  </a:lnTo>
                  <a:lnTo>
                    <a:pt x="0" y="52"/>
                  </a:lnTo>
                  <a:lnTo>
                    <a:pt x="13" y="59"/>
                  </a:lnTo>
                  <a:lnTo>
                    <a:pt x="40" y="54"/>
                  </a:lnTo>
                  <a:lnTo>
                    <a:pt x="69" y="41"/>
                  </a:lnTo>
                  <a:lnTo>
                    <a:pt x="37" y="70"/>
                  </a:lnTo>
                  <a:lnTo>
                    <a:pt x="48" y="73"/>
                  </a:lnTo>
                  <a:lnTo>
                    <a:pt x="42" y="88"/>
                  </a:lnTo>
                  <a:lnTo>
                    <a:pt x="52" y="96"/>
                  </a:lnTo>
                  <a:lnTo>
                    <a:pt x="49" y="110"/>
                  </a:lnTo>
                  <a:lnTo>
                    <a:pt x="32" y="117"/>
                  </a:lnTo>
                  <a:lnTo>
                    <a:pt x="25" y="131"/>
                  </a:lnTo>
                  <a:lnTo>
                    <a:pt x="34" y="132"/>
                  </a:lnTo>
                  <a:lnTo>
                    <a:pt x="62" y="122"/>
                  </a:lnTo>
                  <a:lnTo>
                    <a:pt x="94" y="124"/>
                  </a:lnTo>
                  <a:lnTo>
                    <a:pt x="88" y="106"/>
                  </a:lnTo>
                  <a:lnTo>
                    <a:pt x="89" y="86"/>
                  </a:lnTo>
                  <a:lnTo>
                    <a:pt x="78" y="74"/>
                  </a:lnTo>
                  <a:lnTo>
                    <a:pt x="88" y="48"/>
                  </a:lnTo>
                  <a:lnTo>
                    <a:pt x="85" y="30"/>
                  </a:lnTo>
                  <a:lnTo>
                    <a:pt x="79" y="7"/>
                  </a:lnTo>
                  <a:lnTo>
                    <a:pt x="63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  <p:sp>
          <p:nvSpPr>
            <p:cNvPr id="425" name="Freeform 1282"/>
            <p:cNvSpPr>
              <a:spLocks/>
            </p:cNvSpPr>
            <p:nvPr/>
          </p:nvSpPr>
          <p:spPr bwMode="auto">
            <a:xfrm>
              <a:off x="892" y="729"/>
              <a:ext cx="94" cy="132"/>
            </a:xfrm>
            <a:custGeom>
              <a:avLst/>
              <a:gdLst/>
              <a:ahLst/>
              <a:cxnLst>
                <a:cxn ang="0">
                  <a:pos x="63" y="0"/>
                </a:cxn>
                <a:cxn ang="0">
                  <a:pos x="45" y="1"/>
                </a:cxn>
                <a:cxn ang="0">
                  <a:pos x="24" y="14"/>
                </a:cxn>
                <a:cxn ang="0">
                  <a:pos x="8" y="26"/>
                </a:cxn>
                <a:cxn ang="0">
                  <a:pos x="0" y="41"/>
                </a:cxn>
                <a:cxn ang="0">
                  <a:pos x="0" y="52"/>
                </a:cxn>
                <a:cxn ang="0">
                  <a:pos x="13" y="59"/>
                </a:cxn>
                <a:cxn ang="0">
                  <a:pos x="40" y="54"/>
                </a:cxn>
                <a:cxn ang="0">
                  <a:pos x="69" y="41"/>
                </a:cxn>
                <a:cxn ang="0">
                  <a:pos x="37" y="70"/>
                </a:cxn>
                <a:cxn ang="0">
                  <a:pos x="48" y="73"/>
                </a:cxn>
                <a:cxn ang="0">
                  <a:pos x="42" y="88"/>
                </a:cxn>
                <a:cxn ang="0">
                  <a:pos x="52" y="96"/>
                </a:cxn>
                <a:cxn ang="0">
                  <a:pos x="49" y="110"/>
                </a:cxn>
                <a:cxn ang="0">
                  <a:pos x="32" y="117"/>
                </a:cxn>
                <a:cxn ang="0">
                  <a:pos x="25" y="131"/>
                </a:cxn>
                <a:cxn ang="0">
                  <a:pos x="34" y="132"/>
                </a:cxn>
                <a:cxn ang="0">
                  <a:pos x="62" y="122"/>
                </a:cxn>
                <a:cxn ang="0">
                  <a:pos x="94" y="124"/>
                </a:cxn>
                <a:cxn ang="0">
                  <a:pos x="88" y="106"/>
                </a:cxn>
                <a:cxn ang="0">
                  <a:pos x="89" y="86"/>
                </a:cxn>
                <a:cxn ang="0">
                  <a:pos x="78" y="74"/>
                </a:cxn>
                <a:cxn ang="0">
                  <a:pos x="88" y="48"/>
                </a:cxn>
                <a:cxn ang="0">
                  <a:pos x="85" y="30"/>
                </a:cxn>
                <a:cxn ang="0">
                  <a:pos x="79" y="7"/>
                </a:cxn>
                <a:cxn ang="0">
                  <a:pos x="63" y="0"/>
                </a:cxn>
              </a:cxnLst>
              <a:rect l="0" t="0" r="r" b="b"/>
              <a:pathLst>
                <a:path w="94" h="132">
                  <a:moveTo>
                    <a:pt x="63" y="0"/>
                  </a:moveTo>
                  <a:lnTo>
                    <a:pt x="45" y="1"/>
                  </a:lnTo>
                  <a:lnTo>
                    <a:pt x="24" y="14"/>
                  </a:lnTo>
                  <a:lnTo>
                    <a:pt x="8" y="26"/>
                  </a:lnTo>
                  <a:lnTo>
                    <a:pt x="0" y="41"/>
                  </a:lnTo>
                  <a:lnTo>
                    <a:pt x="0" y="52"/>
                  </a:lnTo>
                  <a:lnTo>
                    <a:pt x="13" y="59"/>
                  </a:lnTo>
                  <a:lnTo>
                    <a:pt x="40" y="54"/>
                  </a:lnTo>
                  <a:lnTo>
                    <a:pt x="69" y="41"/>
                  </a:lnTo>
                  <a:lnTo>
                    <a:pt x="37" y="70"/>
                  </a:lnTo>
                  <a:lnTo>
                    <a:pt x="48" y="73"/>
                  </a:lnTo>
                  <a:lnTo>
                    <a:pt x="42" y="88"/>
                  </a:lnTo>
                  <a:lnTo>
                    <a:pt x="52" y="96"/>
                  </a:lnTo>
                  <a:lnTo>
                    <a:pt x="49" y="110"/>
                  </a:lnTo>
                  <a:lnTo>
                    <a:pt x="32" y="117"/>
                  </a:lnTo>
                  <a:lnTo>
                    <a:pt x="25" y="131"/>
                  </a:lnTo>
                  <a:lnTo>
                    <a:pt x="34" y="132"/>
                  </a:lnTo>
                  <a:lnTo>
                    <a:pt x="62" y="122"/>
                  </a:lnTo>
                  <a:lnTo>
                    <a:pt x="94" y="124"/>
                  </a:lnTo>
                  <a:lnTo>
                    <a:pt x="88" y="106"/>
                  </a:lnTo>
                  <a:lnTo>
                    <a:pt x="89" y="86"/>
                  </a:lnTo>
                  <a:lnTo>
                    <a:pt x="78" y="74"/>
                  </a:lnTo>
                  <a:lnTo>
                    <a:pt x="88" y="48"/>
                  </a:lnTo>
                  <a:lnTo>
                    <a:pt x="85" y="30"/>
                  </a:lnTo>
                  <a:lnTo>
                    <a:pt x="79" y="7"/>
                  </a:lnTo>
                  <a:lnTo>
                    <a:pt x="63" y="0"/>
                  </a:lnTo>
                  <a:close/>
                </a:path>
              </a:pathLst>
            </a:custGeom>
            <a:grpFill/>
            <a:ln w="9525" cap="rnd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</p:grpSp>
      <p:grpSp>
        <p:nvGrpSpPr>
          <p:cNvPr id="305" name="Group 1283"/>
          <p:cNvGrpSpPr>
            <a:grpSpLocks/>
          </p:cNvGrpSpPr>
          <p:nvPr/>
        </p:nvGrpSpPr>
        <p:grpSpPr bwMode="auto">
          <a:xfrm>
            <a:off x="4133861" y="877869"/>
            <a:ext cx="63500" cy="88900"/>
            <a:chOff x="873" y="787"/>
            <a:chExt cx="40" cy="56"/>
          </a:xfrm>
          <a:solidFill>
            <a:srgbClr val="0066FF"/>
          </a:solidFill>
        </p:grpSpPr>
        <p:sp>
          <p:nvSpPr>
            <p:cNvPr id="427" name="Freeform 1284"/>
            <p:cNvSpPr>
              <a:spLocks/>
            </p:cNvSpPr>
            <p:nvPr/>
          </p:nvSpPr>
          <p:spPr bwMode="auto">
            <a:xfrm>
              <a:off x="873" y="787"/>
              <a:ext cx="40" cy="56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0" y="19"/>
                </a:cxn>
                <a:cxn ang="0">
                  <a:pos x="5" y="52"/>
                </a:cxn>
                <a:cxn ang="0">
                  <a:pos x="19" y="56"/>
                </a:cxn>
                <a:cxn ang="0">
                  <a:pos x="36" y="52"/>
                </a:cxn>
                <a:cxn ang="0">
                  <a:pos x="40" y="27"/>
                </a:cxn>
                <a:cxn ang="0">
                  <a:pos x="36" y="21"/>
                </a:cxn>
                <a:cxn ang="0">
                  <a:pos x="27" y="11"/>
                </a:cxn>
                <a:cxn ang="0">
                  <a:pos x="18" y="13"/>
                </a:cxn>
                <a:cxn ang="0">
                  <a:pos x="5" y="0"/>
                </a:cxn>
              </a:cxnLst>
              <a:rect l="0" t="0" r="r" b="b"/>
              <a:pathLst>
                <a:path w="40" h="56">
                  <a:moveTo>
                    <a:pt x="5" y="0"/>
                  </a:moveTo>
                  <a:lnTo>
                    <a:pt x="0" y="19"/>
                  </a:lnTo>
                  <a:lnTo>
                    <a:pt x="5" y="52"/>
                  </a:lnTo>
                  <a:lnTo>
                    <a:pt x="19" y="56"/>
                  </a:lnTo>
                  <a:lnTo>
                    <a:pt x="36" y="52"/>
                  </a:lnTo>
                  <a:lnTo>
                    <a:pt x="40" y="27"/>
                  </a:lnTo>
                  <a:lnTo>
                    <a:pt x="36" y="21"/>
                  </a:lnTo>
                  <a:lnTo>
                    <a:pt x="27" y="11"/>
                  </a:lnTo>
                  <a:lnTo>
                    <a:pt x="18" y="13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  <p:sp>
          <p:nvSpPr>
            <p:cNvPr id="428" name="Freeform 1285"/>
            <p:cNvSpPr>
              <a:spLocks/>
            </p:cNvSpPr>
            <p:nvPr/>
          </p:nvSpPr>
          <p:spPr bwMode="auto">
            <a:xfrm>
              <a:off x="873" y="787"/>
              <a:ext cx="40" cy="56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0" y="19"/>
                </a:cxn>
                <a:cxn ang="0">
                  <a:pos x="5" y="52"/>
                </a:cxn>
                <a:cxn ang="0">
                  <a:pos x="19" y="56"/>
                </a:cxn>
                <a:cxn ang="0">
                  <a:pos x="36" y="52"/>
                </a:cxn>
                <a:cxn ang="0">
                  <a:pos x="40" y="27"/>
                </a:cxn>
                <a:cxn ang="0">
                  <a:pos x="36" y="21"/>
                </a:cxn>
                <a:cxn ang="0">
                  <a:pos x="27" y="11"/>
                </a:cxn>
                <a:cxn ang="0">
                  <a:pos x="18" y="13"/>
                </a:cxn>
                <a:cxn ang="0">
                  <a:pos x="5" y="0"/>
                </a:cxn>
              </a:cxnLst>
              <a:rect l="0" t="0" r="r" b="b"/>
              <a:pathLst>
                <a:path w="40" h="56">
                  <a:moveTo>
                    <a:pt x="5" y="0"/>
                  </a:moveTo>
                  <a:lnTo>
                    <a:pt x="0" y="19"/>
                  </a:lnTo>
                  <a:lnTo>
                    <a:pt x="5" y="52"/>
                  </a:lnTo>
                  <a:lnTo>
                    <a:pt x="19" y="56"/>
                  </a:lnTo>
                  <a:lnTo>
                    <a:pt x="36" y="52"/>
                  </a:lnTo>
                  <a:lnTo>
                    <a:pt x="40" y="27"/>
                  </a:lnTo>
                  <a:lnTo>
                    <a:pt x="36" y="21"/>
                  </a:lnTo>
                  <a:lnTo>
                    <a:pt x="27" y="11"/>
                  </a:lnTo>
                  <a:lnTo>
                    <a:pt x="18" y="13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9525" cap="rnd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</p:grpSp>
      <p:grpSp>
        <p:nvGrpSpPr>
          <p:cNvPr id="308" name="Group 1286"/>
          <p:cNvGrpSpPr>
            <a:grpSpLocks/>
          </p:cNvGrpSpPr>
          <p:nvPr/>
        </p:nvGrpSpPr>
        <p:grpSpPr bwMode="auto">
          <a:xfrm>
            <a:off x="4164022" y="1057257"/>
            <a:ext cx="58738" cy="61912"/>
            <a:chOff x="892" y="900"/>
            <a:chExt cx="37" cy="39"/>
          </a:xfrm>
          <a:solidFill>
            <a:srgbClr val="0066FF"/>
          </a:solidFill>
        </p:grpSpPr>
        <p:sp>
          <p:nvSpPr>
            <p:cNvPr id="430" name="Freeform 1287"/>
            <p:cNvSpPr>
              <a:spLocks/>
            </p:cNvSpPr>
            <p:nvPr/>
          </p:nvSpPr>
          <p:spPr bwMode="auto">
            <a:xfrm>
              <a:off x="892" y="900"/>
              <a:ext cx="37" cy="39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24" y="7"/>
                </a:cxn>
                <a:cxn ang="0">
                  <a:pos x="37" y="2"/>
                </a:cxn>
                <a:cxn ang="0">
                  <a:pos x="34" y="15"/>
                </a:cxn>
                <a:cxn ang="0">
                  <a:pos x="35" y="24"/>
                </a:cxn>
                <a:cxn ang="0">
                  <a:pos x="31" y="33"/>
                </a:cxn>
                <a:cxn ang="0">
                  <a:pos x="23" y="39"/>
                </a:cxn>
                <a:cxn ang="0">
                  <a:pos x="13" y="38"/>
                </a:cxn>
                <a:cxn ang="0">
                  <a:pos x="5" y="36"/>
                </a:cxn>
                <a:cxn ang="0">
                  <a:pos x="0" y="19"/>
                </a:cxn>
                <a:cxn ang="0">
                  <a:pos x="7" y="0"/>
                </a:cxn>
              </a:cxnLst>
              <a:rect l="0" t="0" r="r" b="b"/>
              <a:pathLst>
                <a:path w="37" h="39">
                  <a:moveTo>
                    <a:pt x="7" y="0"/>
                  </a:moveTo>
                  <a:lnTo>
                    <a:pt x="24" y="7"/>
                  </a:lnTo>
                  <a:lnTo>
                    <a:pt x="37" y="2"/>
                  </a:lnTo>
                  <a:lnTo>
                    <a:pt x="34" y="15"/>
                  </a:lnTo>
                  <a:lnTo>
                    <a:pt x="35" y="24"/>
                  </a:lnTo>
                  <a:lnTo>
                    <a:pt x="31" y="33"/>
                  </a:lnTo>
                  <a:lnTo>
                    <a:pt x="23" y="39"/>
                  </a:lnTo>
                  <a:lnTo>
                    <a:pt x="13" y="38"/>
                  </a:lnTo>
                  <a:lnTo>
                    <a:pt x="5" y="36"/>
                  </a:lnTo>
                  <a:lnTo>
                    <a:pt x="0" y="19"/>
                  </a:lnTo>
                  <a:lnTo>
                    <a:pt x="7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  <p:sp>
          <p:nvSpPr>
            <p:cNvPr id="431" name="Freeform 1288"/>
            <p:cNvSpPr>
              <a:spLocks/>
            </p:cNvSpPr>
            <p:nvPr/>
          </p:nvSpPr>
          <p:spPr bwMode="auto">
            <a:xfrm>
              <a:off x="892" y="900"/>
              <a:ext cx="37" cy="39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24" y="7"/>
                </a:cxn>
                <a:cxn ang="0">
                  <a:pos x="37" y="2"/>
                </a:cxn>
                <a:cxn ang="0">
                  <a:pos x="34" y="15"/>
                </a:cxn>
                <a:cxn ang="0">
                  <a:pos x="35" y="24"/>
                </a:cxn>
                <a:cxn ang="0">
                  <a:pos x="31" y="33"/>
                </a:cxn>
                <a:cxn ang="0">
                  <a:pos x="23" y="39"/>
                </a:cxn>
                <a:cxn ang="0">
                  <a:pos x="13" y="38"/>
                </a:cxn>
                <a:cxn ang="0">
                  <a:pos x="5" y="36"/>
                </a:cxn>
                <a:cxn ang="0">
                  <a:pos x="0" y="19"/>
                </a:cxn>
                <a:cxn ang="0">
                  <a:pos x="7" y="0"/>
                </a:cxn>
              </a:cxnLst>
              <a:rect l="0" t="0" r="r" b="b"/>
              <a:pathLst>
                <a:path w="37" h="39">
                  <a:moveTo>
                    <a:pt x="7" y="0"/>
                  </a:moveTo>
                  <a:lnTo>
                    <a:pt x="24" y="7"/>
                  </a:lnTo>
                  <a:lnTo>
                    <a:pt x="37" y="2"/>
                  </a:lnTo>
                  <a:lnTo>
                    <a:pt x="34" y="15"/>
                  </a:lnTo>
                  <a:lnTo>
                    <a:pt x="35" y="24"/>
                  </a:lnTo>
                  <a:lnTo>
                    <a:pt x="31" y="33"/>
                  </a:lnTo>
                  <a:lnTo>
                    <a:pt x="23" y="39"/>
                  </a:lnTo>
                  <a:lnTo>
                    <a:pt x="13" y="38"/>
                  </a:lnTo>
                  <a:lnTo>
                    <a:pt x="5" y="36"/>
                  </a:lnTo>
                  <a:lnTo>
                    <a:pt x="0" y="19"/>
                  </a:lnTo>
                  <a:lnTo>
                    <a:pt x="7" y="0"/>
                  </a:lnTo>
                  <a:close/>
                </a:path>
              </a:pathLst>
            </a:custGeom>
            <a:grpFill/>
            <a:ln w="9525" cap="rnd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</p:grpSp>
      <p:grpSp>
        <p:nvGrpSpPr>
          <p:cNvPr id="311" name="Group 1289"/>
          <p:cNvGrpSpPr>
            <a:grpSpLocks/>
          </p:cNvGrpSpPr>
          <p:nvPr/>
        </p:nvGrpSpPr>
        <p:grpSpPr bwMode="auto">
          <a:xfrm>
            <a:off x="4078297" y="1052494"/>
            <a:ext cx="77788" cy="103188"/>
            <a:chOff x="838" y="897"/>
            <a:chExt cx="49" cy="65"/>
          </a:xfrm>
          <a:solidFill>
            <a:srgbClr val="0066FF"/>
          </a:solidFill>
        </p:grpSpPr>
        <p:sp>
          <p:nvSpPr>
            <p:cNvPr id="433" name="Freeform 1290"/>
            <p:cNvSpPr>
              <a:spLocks/>
            </p:cNvSpPr>
            <p:nvPr/>
          </p:nvSpPr>
          <p:spPr bwMode="auto">
            <a:xfrm>
              <a:off x="838" y="897"/>
              <a:ext cx="49" cy="65"/>
            </a:xfrm>
            <a:custGeom>
              <a:avLst/>
              <a:gdLst/>
              <a:ahLst/>
              <a:cxnLst>
                <a:cxn ang="0">
                  <a:pos x="49" y="43"/>
                </a:cxn>
                <a:cxn ang="0">
                  <a:pos x="45" y="53"/>
                </a:cxn>
                <a:cxn ang="0">
                  <a:pos x="32" y="65"/>
                </a:cxn>
                <a:cxn ang="0">
                  <a:pos x="22" y="56"/>
                </a:cxn>
                <a:cxn ang="0">
                  <a:pos x="22" y="44"/>
                </a:cxn>
                <a:cxn ang="0">
                  <a:pos x="4" y="37"/>
                </a:cxn>
                <a:cxn ang="0">
                  <a:pos x="0" y="27"/>
                </a:cxn>
                <a:cxn ang="0">
                  <a:pos x="1" y="19"/>
                </a:cxn>
                <a:cxn ang="0">
                  <a:pos x="14" y="17"/>
                </a:cxn>
                <a:cxn ang="0">
                  <a:pos x="10" y="0"/>
                </a:cxn>
                <a:cxn ang="0">
                  <a:pos x="28" y="2"/>
                </a:cxn>
                <a:cxn ang="0">
                  <a:pos x="44" y="0"/>
                </a:cxn>
                <a:cxn ang="0">
                  <a:pos x="36" y="22"/>
                </a:cxn>
                <a:cxn ang="0">
                  <a:pos x="38" y="31"/>
                </a:cxn>
                <a:cxn ang="0">
                  <a:pos x="49" y="43"/>
                </a:cxn>
              </a:cxnLst>
              <a:rect l="0" t="0" r="r" b="b"/>
              <a:pathLst>
                <a:path w="49" h="65">
                  <a:moveTo>
                    <a:pt x="49" y="43"/>
                  </a:moveTo>
                  <a:lnTo>
                    <a:pt x="45" y="53"/>
                  </a:lnTo>
                  <a:lnTo>
                    <a:pt x="32" y="65"/>
                  </a:lnTo>
                  <a:lnTo>
                    <a:pt x="22" y="56"/>
                  </a:lnTo>
                  <a:lnTo>
                    <a:pt x="22" y="44"/>
                  </a:lnTo>
                  <a:lnTo>
                    <a:pt x="4" y="37"/>
                  </a:lnTo>
                  <a:lnTo>
                    <a:pt x="0" y="27"/>
                  </a:lnTo>
                  <a:lnTo>
                    <a:pt x="1" y="19"/>
                  </a:lnTo>
                  <a:lnTo>
                    <a:pt x="14" y="17"/>
                  </a:lnTo>
                  <a:lnTo>
                    <a:pt x="10" y="0"/>
                  </a:lnTo>
                  <a:lnTo>
                    <a:pt x="28" y="2"/>
                  </a:lnTo>
                  <a:lnTo>
                    <a:pt x="44" y="0"/>
                  </a:lnTo>
                  <a:lnTo>
                    <a:pt x="36" y="22"/>
                  </a:lnTo>
                  <a:lnTo>
                    <a:pt x="38" y="31"/>
                  </a:lnTo>
                  <a:lnTo>
                    <a:pt x="49" y="4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  <p:sp>
          <p:nvSpPr>
            <p:cNvPr id="434" name="Freeform 1291"/>
            <p:cNvSpPr>
              <a:spLocks/>
            </p:cNvSpPr>
            <p:nvPr/>
          </p:nvSpPr>
          <p:spPr bwMode="auto">
            <a:xfrm>
              <a:off x="838" y="897"/>
              <a:ext cx="49" cy="65"/>
            </a:xfrm>
            <a:custGeom>
              <a:avLst/>
              <a:gdLst/>
              <a:ahLst/>
              <a:cxnLst>
                <a:cxn ang="0">
                  <a:pos x="49" y="43"/>
                </a:cxn>
                <a:cxn ang="0">
                  <a:pos x="45" y="53"/>
                </a:cxn>
                <a:cxn ang="0">
                  <a:pos x="32" y="65"/>
                </a:cxn>
                <a:cxn ang="0">
                  <a:pos x="22" y="56"/>
                </a:cxn>
                <a:cxn ang="0">
                  <a:pos x="22" y="44"/>
                </a:cxn>
                <a:cxn ang="0">
                  <a:pos x="4" y="37"/>
                </a:cxn>
                <a:cxn ang="0">
                  <a:pos x="0" y="27"/>
                </a:cxn>
                <a:cxn ang="0">
                  <a:pos x="1" y="19"/>
                </a:cxn>
                <a:cxn ang="0">
                  <a:pos x="14" y="17"/>
                </a:cxn>
                <a:cxn ang="0">
                  <a:pos x="10" y="0"/>
                </a:cxn>
                <a:cxn ang="0">
                  <a:pos x="28" y="2"/>
                </a:cxn>
                <a:cxn ang="0">
                  <a:pos x="44" y="0"/>
                </a:cxn>
                <a:cxn ang="0">
                  <a:pos x="36" y="22"/>
                </a:cxn>
                <a:cxn ang="0">
                  <a:pos x="38" y="31"/>
                </a:cxn>
                <a:cxn ang="0">
                  <a:pos x="49" y="43"/>
                </a:cxn>
              </a:cxnLst>
              <a:rect l="0" t="0" r="r" b="b"/>
              <a:pathLst>
                <a:path w="49" h="65">
                  <a:moveTo>
                    <a:pt x="49" y="43"/>
                  </a:moveTo>
                  <a:lnTo>
                    <a:pt x="45" y="53"/>
                  </a:lnTo>
                  <a:lnTo>
                    <a:pt x="32" y="65"/>
                  </a:lnTo>
                  <a:lnTo>
                    <a:pt x="22" y="56"/>
                  </a:lnTo>
                  <a:lnTo>
                    <a:pt x="22" y="44"/>
                  </a:lnTo>
                  <a:lnTo>
                    <a:pt x="4" y="37"/>
                  </a:lnTo>
                  <a:lnTo>
                    <a:pt x="0" y="27"/>
                  </a:lnTo>
                  <a:lnTo>
                    <a:pt x="1" y="19"/>
                  </a:lnTo>
                  <a:lnTo>
                    <a:pt x="14" y="17"/>
                  </a:lnTo>
                  <a:lnTo>
                    <a:pt x="10" y="0"/>
                  </a:lnTo>
                  <a:lnTo>
                    <a:pt x="28" y="2"/>
                  </a:lnTo>
                  <a:lnTo>
                    <a:pt x="44" y="0"/>
                  </a:lnTo>
                  <a:lnTo>
                    <a:pt x="36" y="22"/>
                  </a:lnTo>
                  <a:lnTo>
                    <a:pt x="38" y="31"/>
                  </a:lnTo>
                  <a:lnTo>
                    <a:pt x="49" y="43"/>
                  </a:lnTo>
                  <a:close/>
                </a:path>
              </a:pathLst>
            </a:custGeom>
            <a:grpFill/>
            <a:ln w="9525" cap="rnd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</p:grpSp>
      <p:grpSp>
        <p:nvGrpSpPr>
          <p:cNvPr id="312" name="Group 1292"/>
          <p:cNvGrpSpPr>
            <a:grpSpLocks/>
          </p:cNvGrpSpPr>
          <p:nvPr/>
        </p:nvGrpSpPr>
        <p:grpSpPr bwMode="auto">
          <a:xfrm>
            <a:off x="4029085" y="982644"/>
            <a:ext cx="52387" cy="33338"/>
            <a:chOff x="807" y="853"/>
            <a:chExt cx="33" cy="21"/>
          </a:xfrm>
          <a:solidFill>
            <a:srgbClr val="0066FF"/>
          </a:solidFill>
        </p:grpSpPr>
        <p:sp>
          <p:nvSpPr>
            <p:cNvPr id="436" name="Freeform 1293"/>
            <p:cNvSpPr>
              <a:spLocks/>
            </p:cNvSpPr>
            <p:nvPr/>
          </p:nvSpPr>
          <p:spPr bwMode="auto">
            <a:xfrm>
              <a:off x="807" y="853"/>
              <a:ext cx="33" cy="21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12" y="8"/>
                </a:cxn>
                <a:cxn ang="0">
                  <a:pos x="11" y="0"/>
                </a:cxn>
                <a:cxn ang="0">
                  <a:pos x="24" y="6"/>
                </a:cxn>
                <a:cxn ang="0">
                  <a:pos x="33" y="18"/>
                </a:cxn>
                <a:cxn ang="0">
                  <a:pos x="22" y="21"/>
                </a:cxn>
                <a:cxn ang="0">
                  <a:pos x="7" y="21"/>
                </a:cxn>
                <a:cxn ang="0">
                  <a:pos x="0" y="9"/>
                </a:cxn>
              </a:cxnLst>
              <a:rect l="0" t="0" r="r" b="b"/>
              <a:pathLst>
                <a:path w="33" h="21">
                  <a:moveTo>
                    <a:pt x="0" y="9"/>
                  </a:moveTo>
                  <a:lnTo>
                    <a:pt x="12" y="8"/>
                  </a:lnTo>
                  <a:lnTo>
                    <a:pt x="11" y="0"/>
                  </a:lnTo>
                  <a:lnTo>
                    <a:pt x="24" y="6"/>
                  </a:lnTo>
                  <a:lnTo>
                    <a:pt x="33" y="18"/>
                  </a:lnTo>
                  <a:lnTo>
                    <a:pt x="22" y="21"/>
                  </a:lnTo>
                  <a:lnTo>
                    <a:pt x="7" y="21"/>
                  </a:lnTo>
                  <a:lnTo>
                    <a:pt x="0" y="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  <p:sp>
          <p:nvSpPr>
            <p:cNvPr id="437" name="Freeform 1294"/>
            <p:cNvSpPr>
              <a:spLocks/>
            </p:cNvSpPr>
            <p:nvPr/>
          </p:nvSpPr>
          <p:spPr bwMode="auto">
            <a:xfrm>
              <a:off x="807" y="853"/>
              <a:ext cx="33" cy="21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12" y="8"/>
                </a:cxn>
                <a:cxn ang="0">
                  <a:pos x="11" y="0"/>
                </a:cxn>
                <a:cxn ang="0">
                  <a:pos x="24" y="6"/>
                </a:cxn>
                <a:cxn ang="0">
                  <a:pos x="33" y="18"/>
                </a:cxn>
                <a:cxn ang="0">
                  <a:pos x="22" y="21"/>
                </a:cxn>
                <a:cxn ang="0">
                  <a:pos x="7" y="21"/>
                </a:cxn>
                <a:cxn ang="0">
                  <a:pos x="0" y="9"/>
                </a:cxn>
              </a:cxnLst>
              <a:rect l="0" t="0" r="r" b="b"/>
              <a:pathLst>
                <a:path w="33" h="21">
                  <a:moveTo>
                    <a:pt x="0" y="9"/>
                  </a:moveTo>
                  <a:lnTo>
                    <a:pt x="12" y="8"/>
                  </a:lnTo>
                  <a:lnTo>
                    <a:pt x="11" y="0"/>
                  </a:lnTo>
                  <a:lnTo>
                    <a:pt x="24" y="6"/>
                  </a:lnTo>
                  <a:lnTo>
                    <a:pt x="33" y="18"/>
                  </a:lnTo>
                  <a:lnTo>
                    <a:pt x="22" y="21"/>
                  </a:lnTo>
                  <a:lnTo>
                    <a:pt x="7" y="21"/>
                  </a:lnTo>
                  <a:lnTo>
                    <a:pt x="0" y="9"/>
                  </a:lnTo>
                  <a:close/>
                </a:path>
              </a:pathLst>
            </a:custGeom>
            <a:grpFill/>
            <a:ln w="9525" cap="rnd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</p:grpSp>
      <p:grpSp>
        <p:nvGrpSpPr>
          <p:cNvPr id="313" name="Group 1295"/>
          <p:cNvGrpSpPr>
            <a:grpSpLocks/>
          </p:cNvGrpSpPr>
          <p:nvPr/>
        </p:nvGrpSpPr>
        <p:grpSpPr bwMode="auto">
          <a:xfrm>
            <a:off x="3792548" y="974709"/>
            <a:ext cx="157163" cy="130175"/>
            <a:chOff x="658" y="848"/>
            <a:chExt cx="99" cy="82"/>
          </a:xfrm>
          <a:solidFill>
            <a:srgbClr val="0066FF"/>
          </a:solidFill>
        </p:grpSpPr>
        <p:sp>
          <p:nvSpPr>
            <p:cNvPr id="439" name="Freeform 1296"/>
            <p:cNvSpPr>
              <a:spLocks/>
            </p:cNvSpPr>
            <p:nvPr/>
          </p:nvSpPr>
          <p:spPr bwMode="auto">
            <a:xfrm>
              <a:off x="658" y="848"/>
              <a:ext cx="99" cy="82"/>
            </a:xfrm>
            <a:custGeom>
              <a:avLst/>
              <a:gdLst/>
              <a:ahLst/>
              <a:cxnLst>
                <a:cxn ang="0">
                  <a:pos x="84" y="41"/>
                </a:cxn>
                <a:cxn ang="0">
                  <a:pos x="66" y="38"/>
                </a:cxn>
                <a:cxn ang="0">
                  <a:pos x="52" y="46"/>
                </a:cxn>
                <a:cxn ang="0">
                  <a:pos x="40" y="61"/>
                </a:cxn>
                <a:cxn ang="0">
                  <a:pos x="35" y="74"/>
                </a:cxn>
                <a:cxn ang="0">
                  <a:pos x="20" y="82"/>
                </a:cxn>
                <a:cxn ang="0">
                  <a:pos x="5" y="81"/>
                </a:cxn>
                <a:cxn ang="0">
                  <a:pos x="0" y="66"/>
                </a:cxn>
                <a:cxn ang="0">
                  <a:pos x="8" y="50"/>
                </a:cxn>
                <a:cxn ang="0">
                  <a:pos x="16" y="32"/>
                </a:cxn>
                <a:cxn ang="0">
                  <a:pos x="28" y="11"/>
                </a:cxn>
                <a:cxn ang="0">
                  <a:pos x="38" y="8"/>
                </a:cxn>
                <a:cxn ang="0">
                  <a:pos x="55" y="0"/>
                </a:cxn>
                <a:cxn ang="0">
                  <a:pos x="73" y="2"/>
                </a:cxn>
                <a:cxn ang="0">
                  <a:pos x="85" y="10"/>
                </a:cxn>
                <a:cxn ang="0">
                  <a:pos x="97" y="22"/>
                </a:cxn>
                <a:cxn ang="0">
                  <a:pos x="99" y="33"/>
                </a:cxn>
                <a:cxn ang="0">
                  <a:pos x="84" y="41"/>
                </a:cxn>
              </a:cxnLst>
              <a:rect l="0" t="0" r="r" b="b"/>
              <a:pathLst>
                <a:path w="99" h="82">
                  <a:moveTo>
                    <a:pt x="84" y="41"/>
                  </a:moveTo>
                  <a:lnTo>
                    <a:pt x="66" y="38"/>
                  </a:lnTo>
                  <a:lnTo>
                    <a:pt x="52" y="46"/>
                  </a:lnTo>
                  <a:lnTo>
                    <a:pt x="40" y="61"/>
                  </a:lnTo>
                  <a:lnTo>
                    <a:pt x="35" y="74"/>
                  </a:lnTo>
                  <a:lnTo>
                    <a:pt x="20" y="82"/>
                  </a:lnTo>
                  <a:lnTo>
                    <a:pt x="5" y="81"/>
                  </a:lnTo>
                  <a:lnTo>
                    <a:pt x="0" y="66"/>
                  </a:lnTo>
                  <a:lnTo>
                    <a:pt x="8" y="50"/>
                  </a:lnTo>
                  <a:lnTo>
                    <a:pt x="16" y="32"/>
                  </a:lnTo>
                  <a:lnTo>
                    <a:pt x="28" y="11"/>
                  </a:lnTo>
                  <a:lnTo>
                    <a:pt x="38" y="8"/>
                  </a:lnTo>
                  <a:lnTo>
                    <a:pt x="55" y="0"/>
                  </a:lnTo>
                  <a:lnTo>
                    <a:pt x="73" y="2"/>
                  </a:lnTo>
                  <a:lnTo>
                    <a:pt x="85" y="10"/>
                  </a:lnTo>
                  <a:lnTo>
                    <a:pt x="97" y="22"/>
                  </a:lnTo>
                  <a:lnTo>
                    <a:pt x="99" y="33"/>
                  </a:lnTo>
                  <a:lnTo>
                    <a:pt x="84" y="4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  <p:sp>
          <p:nvSpPr>
            <p:cNvPr id="440" name="Freeform 1297"/>
            <p:cNvSpPr>
              <a:spLocks/>
            </p:cNvSpPr>
            <p:nvPr/>
          </p:nvSpPr>
          <p:spPr bwMode="auto">
            <a:xfrm>
              <a:off x="658" y="848"/>
              <a:ext cx="99" cy="82"/>
            </a:xfrm>
            <a:custGeom>
              <a:avLst/>
              <a:gdLst/>
              <a:ahLst/>
              <a:cxnLst>
                <a:cxn ang="0">
                  <a:pos x="84" y="41"/>
                </a:cxn>
                <a:cxn ang="0">
                  <a:pos x="66" y="38"/>
                </a:cxn>
                <a:cxn ang="0">
                  <a:pos x="52" y="46"/>
                </a:cxn>
                <a:cxn ang="0">
                  <a:pos x="40" y="61"/>
                </a:cxn>
                <a:cxn ang="0">
                  <a:pos x="35" y="74"/>
                </a:cxn>
                <a:cxn ang="0">
                  <a:pos x="20" y="82"/>
                </a:cxn>
                <a:cxn ang="0">
                  <a:pos x="5" y="81"/>
                </a:cxn>
                <a:cxn ang="0">
                  <a:pos x="0" y="66"/>
                </a:cxn>
                <a:cxn ang="0">
                  <a:pos x="8" y="50"/>
                </a:cxn>
                <a:cxn ang="0">
                  <a:pos x="16" y="32"/>
                </a:cxn>
                <a:cxn ang="0">
                  <a:pos x="28" y="11"/>
                </a:cxn>
                <a:cxn ang="0">
                  <a:pos x="38" y="8"/>
                </a:cxn>
                <a:cxn ang="0">
                  <a:pos x="55" y="0"/>
                </a:cxn>
                <a:cxn ang="0">
                  <a:pos x="73" y="2"/>
                </a:cxn>
                <a:cxn ang="0">
                  <a:pos x="85" y="10"/>
                </a:cxn>
                <a:cxn ang="0">
                  <a:pos x="97" y="22"/>
                </a:cxn>
                <a:cxn ang="0">
                  <a:pos x="99" y="33"/>
                </a:cxn>
                <a:cxn ang="0">
                  <a:pos x="84" y="41"/>
                </a:cxn>
              </a:cxnLst>
              <a:rect l="0" t="0" r="r" b="b"/>
              <a:pathLst>
                <a:path w="99" h="82">
                  <a:moveTo>
                    <a:pt x="84" y="41"/>
                  </a:moveTo>
                  <a:lnTo>
                    <a:pt x="66" y="38"/>
                  </a:lnTo>
                  <a:lnTo>
                    <a:pt x="52" y="46"/>
                  </a:lnTo>
                  <a:lnTo>
                    <a:pt x="40" y="61"/>
                  </a:lnTo>
                  <a:lnTo>
                    <a:pt x="35" y="74"/>
                  </a:lnTo>
                  <a:lnTo>
                    <a:pt x="20" y="82"/>
                  </a:lnTo>
                  <a:lnTo>
                    <a:pt x="5" y="81"/>
                  </a:lnTo>
                  <a:lnTo>
                    <a:pt x="0" y="66"/>
                  </a:lnTo>
                  <a:lnTo>
                    <a:pt x="8" y="50"/>
                  </a:lnTo>
                  <a:lnTo>
                    <a:pt x="16" y="32"/>
                  </a:lnTo>
                  <a:lnTo>
                    <a:pt x="28" y="11"/>
                  </a:lnTo>
                  <a:lnTo>
                    <a:pt x="38" y="8"/>
                  </a:lnTo>
                  <a:lnTo>
                    <a:pt x="55" y="0"/>
                  </a:lnTo>
                  <a:lnTo>
                    <a:pt x="73" y="2"/>
                  </a:lnTo>
                  <a:lnTo>
                    <a:pt x="85" y="10"/>
                  </a:lnTo>
                  <a:lnTo>
                    <a:pt x="97" y="22"/>
                  </a:lnTo>
                  <a:lnTo>
                    <a:pt x="99" y="33"/>
                  </a:lnTo>
                  <a:lnTo>
                    <a:pt x="84" y="41"/>
                  </a:lnTo>
                  <a:close/>
                </a:path>
              </a:pathLst>
            </a:custGeom>
            <a:grpFill/>
            <a:ln w="9525" cap="rnd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</p:grpSp>
      <p:grpSp>
        <p:nvGrpSpPr>
          <p:cNvPr id="314" name="Group 1298"/>
          <p:cNvGrpSpPr>
            <a:grpSpLocks/>
          </p:cNvGrpSpPr>
          <p:nvPr/>
        </p:nvGrpSpPr>
        <p:grpSpPr bwMode="auto">
          <a:xfrm>
            <a:off x="3922722" y="892159"/>
            <a:ext cx="155575" cy="90487"/>
            <a:chOff x="740" y="796"/>
            <a:chExt cx="98" cy="57"/>
          </a:xfrm>
          <a:solidFill>
            <a:srgbClr val="0066FF"/>
          </a:solidFill>
        </p:grpSpPr>
        <p:sp>
          <p:nvSpPr>
            <p:cNvPr id="442" name="Freeform 1299"/>
            <p:cNvSpPr>
              <a:spLocks/>
            </p:cNvSpPr>
            <p:nvPr/>
          </p:nvSpPr>
          <p:spPr bwMode="auto">
            <a:xfrm>
              <a:off x="740" y="796"/>
              <a:ext cx="98" cy="57"/>
            </a:xfrm>
            <a:custGeom>
              <a:avLst/>
              <a:gdLst/>
              <a:ahLst/>
              <a:cxnLst>
                <a:cxn ang="0">
                  <a:pos x="41" y="57"/>
                </a:cxn>
                <a:cxn ang="0">
                  <a:pos x="54" y="49"/>
                </a:cxn>
                <a:cxn ang="0">
                  <a:pos x="65" y="44"/>
                </a:cxn>
                <a:cxn ang="0">
                  <a:pos x="82" y="44"/>
                </a:cxn>
                <a:cxn ang="0">
                  <a:pos x="87" y="44"/>
                </a:cxn>
                <a:cxn ang="0">
                  <a:pos x="93" y="44"/>
                </a:cxn>
                <a:cxn ang="0">
                  <a:pos x="98" y="35"/>
                </a:cxn>
                <a:cxn ang="0">
                  <a:pos x="88" y="31"/>
                </a:cxn>
                <a:cxn ang="0">
                  <a:pos x="80" y="27"/>
                </a:cxn>
                <a:cxn ang="0">
                  <a:pos x="77" y="18"/>
                </a:cxn>
                <a:cxn ang="0">
                  <a:pos x="78" y="6"/>
                </a:cxn>
                <a:cxn ang="0">
                  <a:pos x="59" y="0"/>
                </a:cxn>
                <a:cxn ang="0">
                  <a:pos x="44" y="4"/>
                </a:cxn>
                <a:cxn ang="0">
                  <a:pos x="48" y="13"/>
                </a:cxn>
                <a:cxn ang="0">
                  <a:pos x="59" y="24"/>
                </a:cxn>
                <a:cxn ang="0">
                  <a:pos x="60" y="31"/>
                </a:cxn>
                <a:cxn ang="0">
                  <a:pos x="42" y="32"/>
                </a:cxn>
                <a:cxn ang="0">
                  <a:pos x="37" y="27"/>
                </a:cxn>
                <a:cxn ang="0">
                  <a:pos x="31" y="13"/>
                </a:cxn>
                <a:cxn ang="0">
                  <a:pos x="10" y="20"/>
                </a:cxn>
                <a:cxn ang="0">
                  <a:pos x="3" y="29"/>
                </a:cxn>
                <a:cxn ang="0">
                  <a:pos x="0" y="38"/>
                </a:cxn>
                <a:cxn ang="0">
                  <a:pos x="19" y="38"/>
                </a:cxn>
                <a:cxn ang="0">
                  <a:pos x="20" y="44"/>
                </a:cxn>
                <a:cxn ang="0">
                  <a:pos x="32" y="44"/>
                </a:cxn>
                <a:cxn ang="0">
                  <a:pos x="29" y="56"/>
                </a:cxn>
                <a:cxn ang="0">
                  <a:pos x="41" y="57"/>
                </a:cxn>
              </a:cxnLst>
              <a:rect l="0" t="0" r="r" b="b"/>
              <a:pathLst>
                <a:path w="98" h="57">
                  <a:moveTo>
                    <a:pt x="41" y="57"/>
                  </a:moveTo>
                  <a:lnTo>
                    <a:pt x="54" y="49"/>
                  </a:lnTo>
                  <a:lnTo>
                    <a:pt x="65" y="44"/>
                  </a:lnTo>
                  <a:lnTo>
                    <a:pt x="82" y="44"/>
                  </a:lnTo>
                  <a:lnTo>
                    <a:pt x="87" y="44"/>
                  </a:lnTo>
                  <a:lnTo>
                    <a:pt x="93" y="44"/>
                  </a:lnTo>
                  <a:lnTo>
                    <a:pt x="98" y="35"/>
                  </a:lnTo>
                  <a:lnTo>
                    <a:pt x="88" y="31"/>
                  </a:lnTo>
                  <a:lnTo>
                    <a:pt x="80" y="27"/>
                  </a:lnTo>
                  <a:lnTo>
                    <a:pt x="77" y="18"/>
                  </a:lnTo>
                  <a:lnTo>
                    <a:pt x="78" y="6"/>
                  </a:lnTo>
                  <a:lnTo>
                    <a:pt x="59" y="0"/>
                  </a:lnTo>
                  <a:lnTo>
                    <a:pt x="44" y="4"/>
                  </a:lnTo>
                  <a:lnTo>
                    <a:pt x="48" y="13"/>
                  </a:lnTo>
                  <a:lnTo>
                    <a:pt x="59" y="24"/>
                  </a:lnTo>
                  <a:lnTo>
                    <a:pt x="60" y="31"/>
                  </a:lnTo>
                  <a:lnTo>
                    <a:pt x="42" y="32"/>
                  </a:lnTo>
                  <a:lnTo>
                    <a:pt x="37" y="27"/>
                  </a:lnTo>
                  <a:lnTo>
                    <a:pt x="31" y="13"/>
                  </a:lnTo>
                  <a:lnTo>
                    <a:pt x="10" y="20"/>
                  </a:lnTo>
                  <a:lnTo>
                    <a:pt x="3" y="29"/>
                  </a:lnTo>
                  <a:lnTo>
                    <a:pt x="0" y="38"/>
                  </a:lnTo>
                  <a:lnTo>
                    <a:pt x="19" y="38"/>
                  </a:lnTo>
                  <a:lnTo>
                    <a:pt x="20" y="44"/>
                  </a:lnTo>
                  <a:lnTo>
                    <a:pt x="32" y="44"/>
                  </a:lnTo>
                  <a:lnTo>
                    <a:pt x="29" y="56"/>
                  </a:lnTo>
                  <a:lnTo>
                    <a:pt x="41" y="5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  <p:sp>
          <p:nvSpPr>
            <p:cNvPr id="443" name="Freeform 1300"/>
            <p:cNvSpPr>
              <a:spLocks/>
            </p:cNvSpPr>
            <p:nvPr/>
          </p:nvSpPr>
          <p:spPr bwMode="auto">
            <a:xfrm>
              <a:off x="740" y="796"/>
              <a:ext cx="98" cy="57"/>
            </a:xfrm>
            <a:custGeom>
              <a:avLst/>
              <a:gdLst/>
              <a:ahLst/>
              <a:cxnLst>
                <a:cxn ang="0">
                  <a:pos x="41" y="57"/>
                </a:cxn>
                <a:cxn ang="0">
                  <a:pos x="54" y="49"/>
                </a:cxn>
                <a:cxn ang="0">
                  <a:pos x="65" y="44"/>
                </a:cxn>
                <a:cxn ang="0">
                  <a:pos x="82" y="44"/>
                </a:cxn>
                <a:cxn ang="0">
                  <a:pos x="87" y="44"/>
                </a:cxn>
                <a:cxn ang="0">
                  <a:pos x="93" y="44"/>
                </a:cxn>
                <a:cxn ang="0">
                  <a:pos x="98" y="35"/>
                </a:cxn>
                <a:cxn ang="0">
                  <a:pos x="88" y="31"/>
                </a:cxn>
                <a:cxn ang="0">
                  <a:pos x="80" y="27"/>
                </a:cxn>
                <a:cxn ang="0">
                  <a:pos x="77" y="18"/>
                </a:cxn>
                <a:cxn ang="0">
                  <a:pos x="78" y="6"/>
                </a:cxn>
                <a:cxn ang="0">
                  <a:pos x="59" y="0"/>
                </a:cxn>
                <a:cxn ang="0">
                  <a:pos x="44" y="4"/>
                </a:cxn>
                <a:cxn ang="0">
                  <a:pos x="48" y="13"/>
                </a:cxn>
                <a:cxn ang="0">
                  <a:pos x="59" y="24"/>
                </a:cxn>
                <a:cxn ang="0">
                  <a:pos x="60" y="31"/>
                </a:cxn>
                <a:cxn ang="0">
                  <a:pos x="42" y="32"/>
                </a:cxn>
                <a:cxn ang="0">
                  <a:pos x="37" y="27"/>
                </a:cxn>
                <a:cxn ang="0">
                  <a:pos x="31" y="13"/>
                </a:cxn>
                <a:cxn ang="0">
                  <a:pos x="10" y="20"/>
                </a:cxn>
                <a:cxn ang="0">
                  <a:pos x="3" y="29"/>
                </a:cxn>
                <a:cxn ang="0">
                  <a:pos x="0" y="38"/>
                </a:cxn>
                <a:cxn ang="0">
                  <a:pos x="19" y="38"/>
                </a:cxn>
                <a:cxn ang="0">
                  <a:pos x="20" y="44"/>
                </a:cxn>
                <a:cxn ang="0">
                  <a:pos x="32" y="44"/>
                </a:cxn>
                <a:cxn ang="0">
                  <a:pos x="29" y="56"/>
                </a:cxn>
                <a:cxn ang="0">
                  <a:pos x="41" y="57"/>
                </a:cxn>
              </a:cxnLst>
              <a:rect l="0" t="0" r="r" b="b"/>
              <a:pathLst>
                <a:path w="98" h="57">
                  <a:moveTo>
                    <a:pt x="41" y="57"/>
                  </a:moveTo>
                  <a:lnTo>
                    <a:pt x="54" y="49"/>
                  </a:lnTo>
                  <a:lnTo>
                    <a:pt x="65" y="44"/>
                  </a:lnTo>
                  <a:lnTo>
                    <a:pt x="82" y="44"/>
                  </a:lnTo>
                  <a:lnTo>
                    <a:pt x="87" y="44"/>
                  </a:lnTo>
                  <a:lnTo>
                    <a:pt x="93" y="44"/>
                  </a:lnTo>
                  <a:lnTo>
                    <a:pt x="98" y="35"/>
                  </a:lnTo>
                  <a:lnTo>
                    <a:pt x="88" y="31"/>
                  </a:lnTo>
                  <a:lnTo>
                    <a:pt x="80" y="27"/>
                  </a:lnTo>
                  <a:lnTo>
                    <a:pt x="77" y="18"/>
                  </a:lnTo>
                  <a:lnTo>
                    <a:pt x="78" y="6"/>
                  </a:lnTo>
                  <a:lnTo>
                    <a:pt x="59" y="0"/>
                  </a:lnTo>
                  <a:lnTo>
                    <a:pt x="44" y="4"/>
                  </a:lnTo>
                  <a:lnTo>
                    <a:pt x="48" y="13"/>
                  </a:lnTo>
                  <a:lnTo>
                    <a:pt x="59" y="24"/>
                  </a:lnTo>
                  <a:lnTo>
                    <a:pt x="60" y="31"/>
                  </a:lnTo>
                  <a:lnTo>
                    <a:pt x="42" y="32"/>
                  </a:lnTo>
                  <a:lnTo>
                    <a:pt x="37" y="27"/>
                  </a:lnTo>
                  <a:lnTo>
                    <a:pt x="31" y="13"/>
                  </a:lnTo>
                  <a:lnTo>
                    <a:pt x="10" y="20"/>
                  </a:lnTo>
                  <a:lnTo>
                    <a:pt x="3" y="29"/>
                  </a:lnTo>
                  <a:lnTo>
                    <a:pt x="0" y="38"/>
                  </a:lnTo>
                  <a:lnTo>
                    <a:pt x="19" y="38"/>
                  </a:lnTo>
                  <a:lnTo>
                    <a:pt x="20" y="44"/>
                  </a:lnTo>
                  <a:lnTo>
                    <a:pt x="32" y="44"/>
                  </a:lnTo>
                  <a:lnTo>
                    <a:pt x="29" y="56"/>
                  </a:lnTo>
                  <a:lnTo>
                    <a:pt x="41" y="57"/>
                  </a:lnTo>
                  <a:close/>
                </a:path>
              </a:pathLst>
            </a:custGeom>
            <a:grpFill/>
            <a:ln w="9525" cap="rnd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</p:grpSp>
      <p:grpSp>
        <p:nvGrpSpPr>
          <p:cNvPr id="315" name="Group 1301"/>
          <p:cNvGrpSpPr>
            <a:grpSpLocks/>
          </p:cNvGrpSpPr>
          <p:nvPr/>
        </p:nvGrpSpPr>
        <p:grpSpPr bwMode="auto">
          <a:xfrm>
            <a:off x="3876686" y="869934"/>
            <a:ext cx="60325" cy="60325"/>
            <a:chOff x="711" y="782"/>
            <a:chExt cx="38" cy="38"/>
          </a:xfrm>
          <a:solidFill>
            <a:srgbClr val="0066FF"/>
          </a:solidFill>
        </p:grpSpPr>
        <p:sp>
          <p:nvSpPr>
            <p:cNvPr id="445" name="Freeform 1302"/>
            <p:cNvSpPr>
              <a:spLocks/>
            </p:cNvSpPr>
            <p:nvPr/>
          </p:nvSpPr>
          <p:spPr bwMode="auto">
            <a:xfrm>
              <a:off x="711" y="782"/>
              <a:ext cx="38" cy="38"/>
            </a:xfrm>
            <a:custGeom>
              <a:avLst/>
              <a:gdLst/>
              <a:ahLst/>
              <a:cxnLst>
                <a:cxn ang="0">
                  <a:pos x="36" y="0"/>
                </a:cxn>
                <a:cxn ang="0">
                  <a:pos x="10" y="11"/>
                </a:cxn>
                <a:cxn ang="0">
                  <a:pos x="2" y="19"/>
                </a:cxn>
                <a:cxn ang="0">
                  <a:pos x="0" y="31"/>
                </a:cxn>
                <a:cxn ang="0">
                  <a:pos x="12" y="38"/>
                </a:cxn>
                <a:cxn ang="0">
                  <a:pos x="18" y="36"/>
                </a:cxn>
                <a:cxn ang="0">
                  <a:pos x="15" y="26"/>
                </a:cxn>
                <a:cxn ang="0">
                  <a:pos x="15" y="19"/>
                </a:cxn>
                <a:cxn ang="0">
                  <a:pos x="24" y="13"/>
                </a:cxn>
                <a:cxn ang="0">
                  <a:pos x="38" y="7"/>
                </a:cxn>
                <a:cxn ang="0">
                  <a:pos x="36" y="0"/>
                </a:cxn>
              </a:cxnLst>
              <a:rect l="0" t="0" r="r" b="b"/>
              <a:pathLst>
                <a:path w="38" h="38">
                  <a:moveTo>
                    <a:pt x="36" y="0"/>
                  </a:moveTo>
                  <a:lnTo>
                    <a:pt x="10" y="11"/>
                  </a:lnTo>
                  <a:lnTo>
                    <a:pt x="2" y="19"/>
                  </a:lnTo>
                  <a:lnTo>
                    <a:pt x="0" y="31"/>
                  </a:lnTo>
                  <a:lnTo>
                    <a:pt x="12" y="38"/>
                  </a:lnTo>
                  <a:lnTo>
                    <a:pt x="18" y="36"/>
                  </a:lnTo>
                  <a:lnTo>
                    <a:pt x="15" y="26"/>
                  </a:lnTo>
                  <a:lnTo>
                    <a:pt x="15" y="19"/>
                  </a:lnTo>
                  <a:lnTo>
                    <a:pt x="24" y="13"/>
                  </a:lnTo>
                  <a:lnTo>
                    <a:pt x="38" y="7"/>
                  </a:lnTo>
                  <a:lnTo>
                    <a:pt x="36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  <p:sp>
          <p:nvSpPr>
            <p:cNvPr id="446" name="Freeform 1303"/>
            <p:cNvSpPr>
              <a:spLocks/>
            </p:cNvSpPr>
            <p:nvPr/>
          </p:nvSpPr>
          <p:spPr bwMode="auto">
            <a:xfrm>
              <a:off x="711" y="782"/>
              <a:ext cx="38" cy="38"/>
            </a:xfrm>
            <a:custGeom>
              <a:avLst/>
              <a:gdLst/>
              <a:ahLst/>
              <a:cxnLst>
                <a:cxn ang="0">
                  <a:pos x="36" y="0"/>
                </a:cxn>
                <a:cxn ang="0">
                  <a:pos x="10" y="11"/>
                </a:cxn>
                <a:cxn ang="0">
                  <a:pos x="2" y="19"/>
                </a:cxn>
                <a:cxn ang="0">
                  <a:pos x="0" y="31"/>
                </a:cxn>
                <a:cxn ang="0">
                  <a:pos x="12" y="38"/>
                </a:cxn>
                <a:cxn ang="0">
                  <a:pos x="18" y="36"/>
                </a:cxn>
                <a:cxn ang="0">
                  <a:pos x="15" y="26"/>
                </a:cxn>
                <a:cxn ang="0">
                  <a:pos x="15" y="19"/>
                </a:cxn>
                <a:cxn ang="0">
                  <a:pos x="24" y="13"/>
                </a:cxn>
                <a:cxn ang="0">
                  <a:pos x="38" y="7"/>
                </a:cxn>
                <a:cxn ang="0">
                  <a:pos x="36" y="0"/>
                </a:cxn>
              </a:cxnLst>
              <a:rect l="0" t="0" r="r" b="b"/>
              <a:pathLst>
                <a:path w="38" h="38">
                  <a:moveTo>
                    <a:pt x="36" y="0"/>
                  </a:moveTo>
                  <a:lnTo>
                    <a:pt x="10" y="11"/>
                  </a:lnTo>
                  <a:lnTo>
                    <a:pt x="2" y="19"/>
                  </a:lnTo>
                  <a:lnTo>
                    <a:pt x="0" y="31"/>
                  </a:lnTo>
                  <a:lnTo>
                    <a:pt x="12" y="38"/>
                  </a:lnTo>
                  <a:lnTo>
                    <a:pt x="18" y="36"/>
                  </a:lnTo>
                  <a:lnTo>
                    <a:pt x="15" y="26"/>
                  </a:lnTo>
                  <a:lnTo>
                    <a:pt x="15" y="19"/>
                  </a:lnTo>
                  <a:lnTo>
                    <a:pt x="24" y="13"/>
                  </a:lnTo>
                  <a:lnTo>
                    <a:pt x="38" y="7"/>
                  </a:lnTo>
                  <a:lnTo>
                    <a:pt x="36" y="0"/>
                  </a:lnTo>
                  <a:close/>
                </a:path>
              </a:pathLst>
            </a:custGeom>
            <a:grpFill/>
            <a:ln w="9525" cap="rnd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</p:grpSp>
      <p:grpSp>
        <p:nvGrpSpPr>
          <p:cNvPr id="316" name="Group 1304"/>
          <p:cNvGrpSpPr>
            <a:grpSpLocks/>
          </p:cNvGrpSpPr>
          <p:nvPr/>
        </p:nvGrpSpPr>
        <p:grpSpPr bwMode="auto">
          <a:xfrm>
            <a:off x="4532322" y="1541446"/>
            <a:ext cx="19050" cy="28575"/>
            <a:chOff x="1124" y="1205"/>
            <a:chExt cx="12" cy="18"/>
          </a:xfrm>
          <a:solidFill>
            <a:srgbClr val="0066FF"/>
          </a:solidFill>
        </p:grpSpPr>
        <p:sp>
          <p:nvSpPr>
            <p:cNvPr id="448" name="Freeform 1305"/>
            <p:cNvSpPr>
              <a:spLocks/>
            </p:cNvSpPr>
            <p:nvPr/>
          </p:nvSpPr>
          <p:spPr bwMode="auto">
            <a:xfrm>
              <a:off x="1124" y="1205"/>
              <a:ext cx="12" cy="18"/>
            </a:xfrm>
            <a:custGeom>
              <a:avLst/>
              <a:gdLst/>
              <a:ahLst/>
              <a:cxnLst>
                <a:cxn ang="0">
                  <a:pos x="12" y="5"/>
                </a:cxn>
                <a:cxn ang="0">
                  <a:pos x="9" y="3"/>
                </a:cxn>
                <a:cxn ang="0">
                  <a:pos x="5" y="1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1" y="13"/>
                </a:cxn>
                <a:cxn ang="0">
                  <a:pos x="5" y="18"/>
                </a:cxn>
                <a:cxn ang="0">
                  <a:pos x="9" y="18"/>
                </a:cxn>
                <a:cxn ang="0">
                  <a:pos x="12" y="13"/>
                </a:cxn>
                <a:cxn ang="0">
                  <a:pos x="12" y="9"/>
                </a:cxn>
                <a:cxn ang="0">
                  <a:pos x="12" y="5"/>
                </a:cxn>
              </a:cxnLst>
              <a:rect l="0" t="0" r="r" b="b"/>
              <a:pathLst>
                <a:path w="12" h="18">
                  <a:moveTo>
                    <a:pt x="12" y="5"/>
                  </a:moveTo>
                  <a:lnTo>
                    <a:pt x="9" y="3"/>
                  </a:lnTo>
                  <a:lnTo>
                    <a:pt x="5" y="1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1" y="13"/>
                  </a:lnTo>
                  <a:lnTo>
                    <a:pt x="5" y="18"/>
                  </a:lnTo>
                  <a:lnTo>
                    <a:pt x="9" y="18"/>
                  </a:lnTo>
                  <a:lnTo>
                    <a:pt x="12" y="13"/>
                  </a:lnTo>
                  <a:lnTo>
                    <a:pt x="12" y="9"/>
                  </a:lnTo>
                  <a:lnTo>
                    <a:pt x="12" y="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  <p:sp>
          <p:nvSpPr>
            <p:cNvPr id="449" name="Freeform 1306"/>
            <p:cNvSpPr>
              <a:spLocks/>
            </p:cNvSpPr>
            <p:nvPr/>
          </p:nvSpPr>
          <p:spPr bwMode="auto">
            <a:xfrm>
              <a:off x="1124" y="1205"/>
              <a:ext cx="12" cy="18"/>
            </a:xfrm>
            <a:custGeom>
              <a:avLst/>
              <a:gdLst/>
              <a:ahLst/>
              <a:cxnLst>
                <a:cxn ang="0">
                  <a:pos x="12" y="5"/>
                </a:cxn>
                <a:cxn ang="0">
                  <a:pos x="9" y="3"/>
                </a:cxn>
                <a:cxn ang="0">
                  <a:pos x="5" y="1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1" y="13"/>
                </a:cxn>
                <a:cxn ang="0">
                  <a:pos x="5" y="18"/>
                </a:cxn>
                <a:cxn ang="0">
                  <a:pos x="9" y="18"/>
                </a:cxn>
                <a:cxn ang="0">
                  <a:pos x="12" y="13"/>
                </a:cxn>
                <a:cxn ang="0">
                  <a:pos x="12" y="9"/>
                </a:cxn>
                <a:cxn ang="0">
                  <a:pos x="12" y="5"/>
                </a:cxn>
              </a:cxnLst>
              <a:rect l="0" t="0" r="r" b="b"/>
              <a:pathLst>
                <a:path w="12" h="18">
                  <a:moveTo>
                    <a:pt x="12" y="5"/>
                  </a:moveTo>
                  <a:lnTo>
                    <a:pt x="9" y="3"/>
                  </a:lnTo>
                  <a:lnTo>
                    <a:pt x="5" y="1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1" y="13"/>
                  </a:lnTo>
                  <a:lnTo>
                    <a:pt x="5" y="18"/>
                  </a:lnTo>
                  <a:lnTo>
                    <a:pt x="9" y="18"/>
                  </a:lnTo>
                  <a:lnTo>
                    <a:pt x="12" y="13"/>
                  </a:lnTo>
                  <a:lnTo>
                    <a:pt x="12" y="9"/>
                  </a:lnTo>
                  <a:lnTo>
                    <a:pt x="12" y="5"/>
                  </a:lnTo>
                  <a:close/>
                </a:path>
              </a:pathLst>
            </a:custGeom>
            <a:grpFill/>
            <a:ln w="9525" cap="rnd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</p:grpSp>
      <p:grpSp>
        <p:nvGrpSpPr>
          <p:cNvPr id="317" name="Group 1307"/>
          <p:cNvGrpSpPr>
            <a:grpSpLocks/>
          </p:cNvGrpSpPr>
          <p:nvPr/>
        </p:nvGrpSpPr>
        <p:grpSpPr bwMode="auto">
          <a:xfrm>
            <a:off x="3475047" y="1674796"/>
            <a:ext cx="71438" cy="80963"/>
            <a:chOff x="458" y="1289"/>
            <a:chExt cx="45" cy="51"/>
          </a:xfrm>
          <a:solidFill>
            <a:srgbClr val="0066FF"/>
          </a:solidFill>
        </p:grpSpPr>
        <p:sp>
          <p:nvSpPr>
            <p:cNvPr id="451" name="Freeform 1308"/>
            <p:cNvSpPr>
              <a:spLocks/>
            </p:cNvSpPr>
            <p:nvPr/>
          </p:nvSpPr>
          <p:spPr bwMode="auto">
            <a:xfrm>
              <a:off x="458" y="1289"/>
              <a:ext cx="45" cy="51"/>
            </a:xfrm>
            <a:custGeom>
              <a:avLst/>
              <a:gdLst/>
              <a:ahLst/>
              <a:cxnLst>
                <a:cxn ang="0">
                  <a:pos x="45" y="51"/>
                </a:cxn>
                <a:cxn ang="0">
                  <a:pos x="27" y="20"/>
                </a:cxn>
                <a:cxn ang="0">
                  <a:pos x="15" y="9"/>
                </a:cxn>
                <a:cxn ang="0">
                  <a:pos x="0" y="0"/>
                </a:cxn>
                <a:cxn ang="0">
                  <a:pos x="2" y="10"/>
                </a:cxn>
                <a:cxn ang="0">
                  <a:pos x="18" y="33"/>
                </a:cxn>
                <a:cxn ang="0">
                  <a:pos x="33" y="49"/>
                </a:cxn>
                <a:cxn ang="0">
                  <a:pos x="45" y="51"/>
                </a:cxn>
              </a:cxnLst>
              <a:rect l="0" t="0" r="r" b="b"/>
              <a:pathLst>
                <a:path w="45" h="51">
                  <a:moveTo>
                    <a:pt x="45" y="51"/>
                  </a:moveTo>
                  <a:lnTo>
                    <a:pt x="27" y="20"/>
                  </a:lnTo>
                  <a:lnTo>
                    <a:pt x="15" y="9"/>
                  </a:lnTo>
                  <a:lnTo>
                    <a:pt x="0" y="0"/>
                  </a:lnTo>
                  <a:lnTo>
                    <a:pt x="2" y="10"/>
                  </a:lnTo>
                  <a:lnTo>
                    <a:pt x="18" y="33"/>
                  </a:lnTo>
                  <a:lnTo>
                    <a:pt x="33" y="49"/>
                  </a:lnTo>
                  <a:lnTo>
                    <a:pt x="45" y="5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  <p:sp>
          <p:nvSpPr>
            <p:cNvPr id="452" name="Freeform 1309"/>
            <p:cNvSpPr>
              <a:spLocks/>
            </p:cNvSpPr>
            <p:nvPr/>
          </p:nvSpPr>
          <p:spPr bwMode="auto">
            <a:xfrm>
              <a:off x="458" y="1289"/>
              <a:ext cx="45" cy="51"/>
            </a:xfrm>
            <a:custGeom>
              <a:avLst/>
              <a:gdLst/>
              <a:ahLst/>
              <a:cxnLst>
                <a:cxn ang="0">
                  <a:pos x="45" y="51"/>
                </a:cxn>
                <a:cxn ang="0">
                  <a:pos x="27" y="20"/>
                </a:cxn>
                <a:cxn ang="0">
                  <a:pos x="15" y="9"/>
                </a:cxn>
                <a:cxn ang="0">
                  <a:pos x="0" y="0"/>
                </a:cxn>
                <a:cxn ang="0">
                  <a:pos x="2" y="10"/>
                </a:cxn>
                <a:cxn ang="0">
                  <a:pos x="18" y="33"/>
                </a:cxn>
                <a:cxn ang="0">
                  <a:pos x="33" y="49"/>
                </a:cxn>
                <a:cxn ang="0">
                  <a:pos x="45" y="51"/>
                </a:cxn>
              </a:cxnLst>
              <a:rect l="0" t="0" r="r" b="b"/>
              <a:pathLst>
                <a:path w="45" h="51">
                  <a:moveTo>
                    <a:pt x="45" y="51"/>
                  </a:moveTo>
                  <a:lnTo>
                    <a:pt x="27" y="20"/>
                  </a:lnTo>
                  <a:lnTo>
                    <a:pt x="15" y="9"/>
                  </a:lnTo>
                  <a:lnTo>
                    <a:pt x="0" y="0"/>
                  </a:lnTo>
                  <a:lnTo>
                    <a:pt x="2" y="10"/>
                  </a:lnTo>
                  <a:lnTo>
                    <a:pt x="18" y="33"/>
                  </a:lnTo>
                  <a:lnTo>
                    <a:pt x="33" y="49"/>
                  </a:lnTo>
                  <a:lnTo>
                    <a:pt x="45" y="51"/>
                  </a:lnTo>
                  <a:close/>
                </a:path>
              </a:pathLst>
            </a:custGeom>
            <a:grpFill/>
            <a:ln w="9525" cap="rnd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</p:grpSp>
      <p:grpSp>
        <p:nvGrpSpPr>
          <p:cNvPr id="318" name="Group 1310"/>
          <p:cNvGrpSpPr>
            <a:grpSpLocks/>
          </p:cNvGrpSpPr>
          <p:nvPr/>
        </p:nvGrpSpPr>
        <p:grpSpPr bwMode="auto">
          <a:xfrm>
            <a:off x="3590936" y="2276457"/>
            <a:ext cx="981075" cy="571500"/>
            <a:chOff x="531" y="1668"/>
            <a:chExt cx="618" cy="360"/>
          </a:xfrm>
          <a:solidFill>
            <a:srgbClr val="FF0000"/>
          </a:solidFill>
        </p:grpSpPr>
        <p:sp>
          <p:nvSpPr>
            <p:cNvPr id="454" name="Freeform 1311"/>
            <p:cNvSpPr>
              <a:spLocks/>
            </p:cNvSpPr>
            <p:nvPr/>
          </p:nvSpPr>
          <p:spPr bwMode="auto">
            <a:xfrm>
              <a:off x="531" y="1668"/>
              <a:ext cx="618" cy="360"/>
            </a:xfrm>
            <a:custGeom>
              <a:avLst/>
              <a:gdLst>
                <a:gd name="T0" fmla="*/ 394 w 618"/>
                <a:gd name="T1" fmla="*/ 158 h 360"/>
                <a:gd name="T2" fmla="*/ 384 w 618"/>
                <a:gd name="T3" fmla="*/ 181 h 360"/>
                <a:gd name="T4" fmla="*/ 383 w 618"/>
                <a:gd name="T5" fmla="*/ 221 h 360"/>
                <a:gd name="T6" fmla="*/ 392 w 618"/>
                <a:gd name="T7" fmla="*/ 255 h 360"/>
                <a:gd name="T8" fmla="*/ 422 w 618"/>
                <a:gd name="T9" fmla="*/ 278 h 360"/>
                <a:gd name="T10" fmla="*/ 461 w 618"/>
                <a:gd name="T11" fmla="*/ 298 h 360"/>
                <a:gd name="T12" fmla="*/ 494 w 618"/>
                <a:gd name="T13" fmla="*/ 283 h 360"/>
                <a:gd name="T14" fmla="*/ 531 w 618"/>
                <a:gd name="T15" fmla="*/ 282 h 360"/>
                <a:gd name="T16" fmla="*/ 549 w 618"/>
                <a:gd name="T17" fmla="*/ 253 h 360"/>
                <a:gd name="T18" fmla="*/ 581 w 618"/>
                <a:gd name="T19" fmla="*/ 229 h 360"/>
                <a:gd name="T20" fmla="*/ 614 w 618"/>
                <a:gd name="T21" fmla="*/ 222 h 360"/>
                <a:gd name="T22" fmla="*/ 590 w 618"/>
                <a:gd name="T23" fmla="*/ 262 h 360"/>
                <a:gd name="T24" fmla="*/ 583 w 618"/>
                <a:gd name="T25" fmla="*/ 295 h 360"/>
                <a:gd name="T26" fmla="*/ 533 w 618"/>
                <a:gd name="T27" fmla="*/ 291 h 360"/>
                <a:gd name="T28" fmla="*/ 524 w 618"/>
                <a:gd name="T29" fmla="*/ 317 h 360"/>
                <a:gd name="T30" fmla="*/ 537 w 618"/>
                <a:gd name="T31" fmla="*/ 334 h 360"/>
                <a:gd name="T32" fmla="*/ 509 w 618"/>
                <a:gd name="T33" fmla="*/ 333 h 360"/>
                <a:gd name="T34" fmla="*/ 504 w 618"/>
                <a:gd name="T35" fmla="*/ 351 h 360"/>
                <a:gd name="T36" fmla="*/ 483 w 618"/>
                <a:gd name="T37" fmla="*/ 355 h 360"/>
                <a:gd name="T38" fmla="*/ 470 w 618"/>
                <a:gd name="T39" fmla="*/ 337 h 360"/>
                <a:gd name="T40" fmla="*/ 445 w 618"/>
                <a:gd name="T41" fmla="*/ 331 h 360"/>
                <a:gd name="T42" fmla="*/ 418 w 618"/>
                <a:gd name="T43" fmla="*/ 350 h 360"/>
                <a:gd name="T44" fmla="*/ 368 w 618"/>
                <a:gd name="T45" fmla="*/ 342 h 360"/>
                <a:gd name="T46" fmla="*/ 311 w 618"/>
                <a:gd name="T47" fmla="*/ 310 h 360"/>
                <a:gd name="T48" fmla="*/ 270 w 618"/>
                <a:gd name="T49" fmla="*/ 302 h 360"/>
                <a:gd name="T50" fmla="*/ 208 w 618"/>
                <a:gd name="T51" fmla="*/ 266 h 360"/>
                <a:gd name="T52" fmla="*/ 184 w 618"/>
                <a:gd name="T53" fmla="*/ 197 h 360"/>
                <a:gd name="T54" fmla="*/ 147 w 618"/>
                <a:gd name="T55" fmla="*/ 167 h 360"/>
                <a:gd name="T56" fmla="*/ 115 w 618"/>
                <a:gd name="T57" fmla="*/ 109 h 360"/>
                <a:gd name="T58" fmla="*/ 79 w 618"/>
                <a:gd name="T59" fmla="*/ 53 h 360"/>
                <a:gd name="T60" fmla="*/ 45 w 618"/>
                <a:gd name="T61" fmla="*/ 33 h 360"/>
                <a:gd name="T62" fmla="*/ 63 w 618"/>
                <a:gd name="T63" fmla="*/ 98 h 360"/>
                <a:gd name="T64" fmla="*/ 92 w 618"/>
                <a:gd name="T65" fmla="*/ 147 h 360"/>
                <a:gd name="T66" fmla="*/ 128 w 618"/>
                <a:gd name="T67" fmla="*/ 209 h 360"/>
                <a:gd name="T68" fmla="*/ 94 w 618"/>
                <a:gd name="T69" fmla="*/ 182 h 360"/>
                <a:gd name="T70" fmla="*/ 72 w 618"/>
                <a:gd name="T71" fmla="*/ 150 h 360"/>
                <a:gd name="T72" fmla="*/ 60 w 618"/>
                <a:gd name="T73" fmla="*/ 119 h 360"/>
                <a:gd name="T74" fmla="*/ 37 w 618"/>
                <a:gd name="T75" fmla="*/ 102 h 360"/>
                <a:gd name="T76" fmla="*/ 37 w 618"/>
                <a:gd name="T77" fmla="*/ 77 h 360"/>
                <a:gd name="T78" fmla="*/ 10 w 618"/>
                <a:gd name="T79" fmla="*/ 40 h 360"/>
                <a:gd name="T80" fmla="*/ 0 w 618"/>
                <a:gd name="T81" fmla="*/ 0 h 360"/>
                <a:gd name="T82" fmla="*/ 98 w 618"/>
                <a:gd name="T83" fmla="*/ 33 h 360"/>
                <a:gd name="T84" fmla="*/ 165 w 618"/>
                <a:gd name="T85" fmla="*/ 41 h 360"/>
                <a:gd name="T86" fmla="*/ 232 w 618"/>
                <a:gd name="T87" fmla="*/ 48 h 360"/>
                <a:gd name="T88" fmla="*/ 252 w 618"/>
                <a:gd name="T89" fmla="*/ 92 h 360"/>
                <a:gd name="T90" fmla="*/ 284 w 618"/>
                <a:gd name="T91" fmla="*/ 74 h 360"/>
                <a:gd name="T92" fmla="*/ 335 w 618"/>
                <a:gd name="T93" fmla="*/ 104 h 360"/>
                <a:gd name="T94" fmla="*/ 371 w 618"/>
                <a:gd name="T95" fmla="*/ 153 h 360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618"/>
                <a:gd name="T145" fmla="*/ 0 h 360"/>
                <a:gd name="T146" fmla="*/ 618 w 618"/>
                <a:gd name="T147" fmla="*/ 360 h 360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618" h="360">
                  <a:moveTo>
                    <a:pt x="389" y="152"/>
                  </a:moveTo>
                  <a:lnTo>
                    <a:pt x="394" y="158"/>
                  </a:lnTo>
                  <a:lnTo>
                    <a:pt x="396" y="167"/>
                  </a:lnTo>
                  <a:lnTo>
                    <a:pt x="384" y="181"/>
                  </a:lnTo>
                  <a:lnTo>
                    <a:pt x="376" y="207"/>
                  </a:lnTo>
                  <a:lnTo>
                    <a:pt x="383" y="221"/>
                  </a:lnTo>
                  <a:lnTo>
                    <a:pt x="380" y="240"/>
                  </a:lnTo>
                  <a:lnTo>
                    <a:pt x="392" y="255"/>
                  </a:lnTo>
                  <a:lnTo>
                    <a:pt x="401" y="273"/>
                  </a:lnTo>
                  <a:lnTo>
                    <a:pt x="422" y="278"/>
                  </a:lnTo>
                  <a:lnTo>
                    <a:pt x="440" y="295"/>
                  </a:lnTo>
                  <a:lnTo>
                    <a:pt x="461" y="298"/>
                  </a:lnTo>
                  <a:lnTo>
                    <a:pt x="473" y="286"/>
                  </a:lnTo>
                  <a:lnTo>
                    <a:pt x="494" y="283"/>
                  </a:lnTo>
                  <a:lnTo>
                    <a:pt x="512" y="288"/>
                  </a:lnTo>
                  <a:lnTo>
                    <a:pt x="531" y="282"/>
                  </a:lnTo>
                  <a:lnTo>
                    <a:pt x="540" y="269"/>
                  </a:lnTo>
                  <a:lnTo>
                    <a:pt x="549" y="253"/>
                  </a:lnTo>
                  <a:lnTo>
                    <a:pt x="544" y="233"/>
                  </a:lnTo>
                  <a:lnTo>
                    <a:pt x="581" y="229"/>
                  </a:lnTo>
                  <a:lnTo>
                    <a:pt x="601" y="221"/>
                  </a:lnTo>
                  <a:lnTo>
                    <a:pt x="614" y="222"/>
                  </a:lnTo>
                  <a:lnTo>
                    <a:pt x="618" y="237"/>
                  </a:lnTo>
                  <a:lnTo>
                    <a:pt x="590" y="262"/>
                  </a:lnTo>
                  <a:lnTo>
                    <a:pt x="592" y="282"/>
                  </a:lnTo>
                  <a:lnTo>
                    <a:pt x="583" y="295"/>
                  </a:lnTo>
                  <a:lnTo>
                    <a:pt x="557" y="291"/>
                  </a:lnTo>
                  <a:lnTo>
                    <a:pt x="533" y="291"/>
                  </a:lnTo>
                  <a:lnTo>
                    <a:pt x="524" y="302"/>
                  </a:lnTo>
                  <a:lnTo>
                    <a:pt x="524" y="317"/>
                  </a:lnTo>
                  <a:lnTo>
                    <a:pt x="540" y="324"/>
                  </a:lnTo>
                  <a:lnTo>
                    <a:pt x="537" y="334"/>
                  </a:lnTo>
                  <a:lnTo>
                    <a:pt x="519" y="331"/>
                  </a:lnTo>
                  <a:lnTo>
                    <a:pt x="509" y="333"/>
                  </a:lnTo>
                  <a:lnTo>
                    <a:pt x="503" y="338"/>
                  </a:lnTo>
                  <a:lnTo>
                    <a:pt x="504" y="351"/>
                  </a:lnTo>
                  <a:lnTo>
                    <a:pt x="508" y="360"/>
                  </a:lnTo>
                  <a:lnTo>
                    <a:pt x="483" y="355"/>
                  </a:lnTo>
                  <a:lnTo>
                    <a:pt x="478" y="347"/>
                  </a:lnTo>
                  <a:lnTo>
                    <a:pt x="470" y="337"/>
                  </a:lnTo>
                  <a:lnTo>
                    <a:pt x="458" y="331"/>
                  </a:lnTo>
                  <a:lnTo>
                    <a:pt x="445" y="331"/>
                  </a:lnTo>
                  <a:lnTo>
                    <a:pt x="434" y="342"/>
                  </a:lnTo>
                  <a:lnTo>
                    <a:pt x="418" y="350"/>
                  </a:lnTo>
                  <a:lnTo>
                    <a:pt x="393" y="344"/>
                  </a:lnTo>
                  <a:lnTo>
                    <a:pt x="368" y="342"/>
                  </a:lnTo>
                  <a:lnTo>
                    <a:pt x="341" y="321"/>
                  </a:lnTo>
                  <a:lnTo>
                    <a:pt x="311" y="310"/>
                  </a:lnTo>
                  <a:lnTo>
                    <a:pt x="285" y="303"/>
                  </a:lnTo>
                  <a:lnTo>
                    <a:pt x="270" y="302"/>
                  </a:lnTo>
                  <a:lnTo>
                    <a:pt x="229" y="291"/>
                  </a:lnTo>
                  <a:lnTo>
                    <a:pt x="208" y="266"/>
                  </a:lnTo>
                  <a:lnTo>
                    <a:pt x="200" y="222"/>
                  </a:lnTo>
                  <a:lnTo>
                    <a:pt x="184" y="197"/>
                  </a:lnTo>
                  <a:lnTo>
                    <a:pt x="168" y="181"/>
                  </a:lnTo>
                  <a:lnTo>
                    <a:pt x="147" y="167"/>
                  </a:lnTo>
                  <a:lnTo>
                    <a:pt x="135" y="133"/>
                  </a:lnTo>
                  <a:lnTo>
                    <a:pt x="115" y="109"/>
                  </a:lnTo>
                  <a:lnTo>
                    <a:pt x="94" y="88"/>
                  </a:lnTo>
                  <a:lnTo>
                    <a:pt x="79" y="53"/>
                  </a:lnTo>
                  <a:lnTo>
                    <a:pt x="67" y="41"/>
                  </a:lnTo>
                  <a:lnTo>
                    <a:pt x="45" y="33"/>
                  </a:lnTo>
                  <a:lnTo>
                    <a:pt x="54" y="69"/>
                  </a:lnTo>
                  <a:lnTo>
                    <a:pt x="63" y="98"/>
                  </a:lnTo>
                  <a:lnTo>
                    <a:pt x="78" y="121"/>
                  </a:lnTo>
                  <a:lnTo>
                    <a:pt x="92" y="147"/>
                  </a:lnTo>
                  <a:lnTo>
                    <a:pt x="110" y="178"/>
                  </a:lnTo>
                  <a:lnTo>
                    <a:pt x="128" y="209"/>
                  </a:lnTo>
                  <a:lnTo>
                    <a:pt x="117" y="213"/>
                  </a:lnTo>
                  <a:lnTo>
                    <a:pt x="94" y="182"/>
                  </a:lnTo>
                  <a:lnTo>
                    <a:pt x="78" y="175"/>
                  </a:lnTo>
                  <a:lnTo>
                    <a:pt x="72" y="150"/>
                  </a:lnTo>
                  <a:lnTo>
                    <a:pt x="61" y="138"/>
                  </a:lnTo>
                  <a:lnTo>
                    <a:pt x="60" y="119"/>
                  </a:lnTo>
                  <a:lnTo>
                    <a:pt x="48" y="106"/>
                  </a:lnTo>
                  <a:lnTo>
                    <a:pt x="37" y="102"/>
                  </a:lnTo>
                  <a:lnTo>
                    <a:pt x="30" y="90"/>
                  </a:lnTo>
                  <a:lnTo>
                    <a:pt x="37" y="77"/>
                  </a:lnTo>
                  <a:lnTo>
                    <a:pt x="22" y="54"/>
                  </a:lnTo>
                  <a:lnTo>
                    <a:pt x="10" y="40"/>
                  </a:lnTo>
                  <a:lnTo>
                    <a:pt x="4" y="24"/>
                  </a:lnTo>
                  <a:lnTo>
                    <a:pt x="0" y="0"/>
                  </a:lnTo>
                  <a:lnTo>
                    <a:pt x="58" y="10"/>
                  </a:lnTo>
                  <a:lnTo>
                    <a:pt x="98" y="33"/>
                  </a:lnTo>
                  <a:lnTo>
                    <a:pt x="116" y="45"/>
                  </a:lnTo>
                  <a:lnTo>
                    <a:pt x="165" y="41"/>
                  </a:lnTo>
                  <a:lnTo>
                    <a:pt x="177" y="50"/>
                  </a:lnTo>
                  <a:lnTo>
                    <a:pt x="232" y="48"/>
                  </a:lnTo>
                  <a:lnTo>
                    <a:pt x="241" y="61"/>
                  </a:lnTo>
                  <a:lnTo>
                    <a:pt x="252" y="92"/>
                  </a:lnTo>
                  <a:lnTo>
                    <a:pt x="277" y="91"/>
                  </a:lnTo>
                  <a:lnTo>
                    <a:pt x="284" y="74"/>
                  </a:lnTo>
                  <a:lnTo>
                    <a:pt x="313" y="74"/>
                  </a:lnTo>
                  <a:lnTo>
                    <a:pt x="335" y="104"/>
                  </a:lnTo>
                  <a:lnTo>
                    <a:pt x="353" y="144"/>
                  </a:lnTo>
                  <a:lnTo>
                    <a:pt x="371" y="153"/>
                  </a:lnTo>
                  <a:lnTo>
                    <a:pt x="389" y="15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  <p:sp>
          <p:nvSpPr>
            <p:cNvPr id="455" name="Freeform 1312"/>
            <p:cNvSpPr>
              <a:spLocks/>
            </p:cNvSpPr>
            <p:nvPr/>
          </p:nvSpPr>
          <p:spPr bwMode="auto">
            <a:xfrm>
              <a:off x="531" y="1668"/>
              <a:ext cx="618" cy="360"/>
            </a:xfrm>
            <a:custGeom>
              <a:avLst/>
              <a:gdLst>
                <a:gd name="T0" fmla="*/ 394 w 618"/>
                <a:gd name="T1" fmla="*/ 158 h 360"/>
                <a:gd name="T2" fmla="*/ 384 w 618"/>
                <a:gd name="T3" fmla="*/ 181 h 360"/>
                <a:gd name="T4" fmla="*/ 383 w 618"/>
                <a:gd name="T5" fmla="*/ 221 h 360"/>
                <a:gd name="T6" fmla="*/ 392 w 618"/>
                <a:gd name="T7" fmla="*/ 255 h 360"/>
                <a:gd name="T8" fmla="*/ 422 w 618"/>
                <a:gd name="T9" fmla="*/ 278 h 360"/>
                <a:gd name="T10" fmla="*/ 461 w 618"/>
                <a:gd name="T11" fmla="*/ 298 h 360"/>
                <a:gd name="T12" fmla="*/ 494 w 618"/>
                <a:gd name="T13" fmla="*/ 283 h 360"/>
                <a:gd name="T14" fmla="*/ 531 w 618"/>
                <a:gd name="T15" fmla="*/ 282 h 360"/>
                <a:gd name="T16" fmla="*/ 549 w 618"/>
                <a:gd name="T17" fmla="*/ 253 h 360"/>
                <a:gd name="T18" fmla="*/ 581 w 618"/>
                <a:gd name="T19" fmla="*/ 229 h 360"/>
                <a:gd name="T20" fmla="*/ 614 w 618"/>
                <a:gd name="T21" fmla="*/ 222 h 360"/>
                <a:gd name="T22" fmla="*/ 590 w 618"/>
                <a:gd name="T23" fmla="*/ 262 h 360"/>
                <a:gd name="T24" fmla="*/ 583 w 618"/>
                <a:gd name="T25" fmla="*/ 295 h 360"/>
                <a:gd name="T26" fmla="*/ 533 w 618"/>
                <a:gd name="T27" fmla="*/ 291 h 360"/>
                <a:gd name="T28" fmla="*/ 524 w 618"/>
                <a:gd name="T29" fmla="*/ 317 h 360"/>
                <a:gd name="T30" fmla="*/ 537 w 618"/>
                <a:gd name="T31" fmla="*/ 334 h 360"/>
                <a:gd name="T32" fmla="*/ 509 w 618"/>
                <a:gd name="T33" fmla="*/ 333 h 360"/>
                <a:gd name="T34" fmla="*/ 504 w 618"/>
                <a:gd name="T35" fmla="*/ 351 h 360"/>
                <a:gd name="T36" fmla="*/ 483 w 618"/>
                <a:gd name="T37" fmla="*/ 355 h 360"/>
                <a:gd name="T38" fmla="*/ 470 w 618"/>
                <a:gd name="T39" fmla="*/ 337 h 360"/>
                <a:gd name="T40" fmla="*/ 445 w 618"/>
                <a:gd name="T41" fmla="*/ 331 h 360"/>
                <a:gd name="T42" fmla="*/ 418 w 618"/>
                <a:gd name="T43" fmla="*/ 350 h 360"/>
                <a:gd name="T44" fmla="*/ 368 w 618"/>
                <a:gd name="T45" fmla="*/ 342 h 360"/>
                <a:gd name="T46" fmla="*/ 311 w 618"/>
                <a:gd name="T47" fmla="*/ 310 h 360"/>
                <a:gd name="T48" fmla="*/ 270 w 618"/>
                <a:gd name="T49" fmla="*/ 302 h 360"/>
                <a:gd name="T50" fmla="*/ 208 w 618"/>
                <a:gd name="T51" fmla="*/ 266 h 360"/>
                <a:gd name="T52" fmla="*/ 184 w 618"/>
                <a:gd name="T53" fmla="*/ 197 h 360"/>
                <a:gd name="T54" fmla="*/ 147 w 618"/>
                <a:gd name="T55" fmla="*/ 167 h 360"/>
                <a:gd name="T56" fmla="*/ 115 w 618"/>
                <a:gd name="T57" fmla="*/ 109 h 360"/>
                <a:gd name="T58" fmla="*/ 79 w 618"/>
                <a:gd name="T59" fmla="*/ 53 h 360"/>
                <a:gd name="T60" fmla="*/ 45 w 618"/>
                <a:gd name="T61" fmla="*/ 33 h 360"/>
                <a:gd name="T62" fmla="*/ 63 w 618"/>
                <a:gd name="T63" fmla="*/ 98 h 360"/>
                <a:gd name="T64" fmla="*/ 92 w 618"/>
                <a:gd name="T65" fmla="*/ 147 h 360"/>
                <a:gd name="T66" fmla="*/ 128 w 618"/>
                <a:gd name="T67" fmla="*/ 209 h 360"/>
                <a:gd name="T68" fmla="*/ 94 w 618"/>
                <a:gd name="T69" fmla="*/ 182 h 360"/>
                <a:gd name="T70" fmla="*/ 72 w 618"/>
                <a:gd name="T71" fmla="*/ 150 h 360"/>
                <a:gd name="T72" fmla="*/ 60 w 618"/>
                <a:gd name="T73" fmla="*/ 119 h 360"/>
                <a:gd name="T74" fmla="*/ 37 w 618"/>
                <a:gd name="T75" fmla="*/ 102 h 360"/>
                <a:gd name="T76" fmla="*/ 37 w 618"/>
                <a:gd name="T77" fmla="*/ 77 h 360"/>
                <a:gd name="T78" fmla="*/ 10 w 618"/>
                <a:gd name="T79" fmla="*/ 40 h 360"/>
                <a:gd name="T80" fmla="*/ 0 w 618"/>
                <a:gd name="T81" fmla="*/ 0 h 360"/>
                <a:gd name="T82" fmla="*/ 98 w 618"/>
                <a:gd name="T83" fmla="*/ 33 h 360"/>
                <a:gd name="T84" fmla="*/ 165 w 618"/>
                <a:gd name="T85" fmla="*/ 41 h 360"/>
                <a:gd name="T86" fmla="*/ 232 w 618"/>
                <a:gd name="T87" fmla="*/ 48 h 360"/>
                <a:gd name="T88" fmla="*/ 252 w 618"/>
                <a:gd name="T89" fmla="*/ 92 h 360"/>
                <a:gd name="T90" fmla="*/ 284 w 618"/>
                <a:gd name="T91" fmla="*/ 74 h 360"/>
                <a:gd name="T92" fmla="*/ 335 w 618"/>
                <a:gd name="T93" fmla="*/ 104 h 360"/>
                <a:gd name="T94" fmla="*/ 371 w 618"/>
                <a:gd name="T95" fmla="*/ 153 h 360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618"/>
                <a:gd name="T145" fmla="*/ 0 h 360"/>
                <a:gd name="T146" fmla="*/ 618 w 618"/>
                <a:gd name="T147" fmla="*/ 360 h 360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618" h="360">
                  <a:moveTo>
                    <a:pt x="389" y="152"/>
                  </a:moveTo>
                  <a:lnTo>
                    <a:pt x="394" y="158"/>
                  </a:lnTo>
                  <a:lnTo>
                    <a:pt x="396" y="167"/>
                  </a:lnTo>
                  <a:lnTo>
                    <a:pt x="384" y="181"/>
                  </a:lnTo>
                  <a:lnTo>
                    <a:pt x="376" y="207"/>
                  </a:lnTo>
                  <a:lnTo>
                    <a:pt x="383" y="221"/>
                  </a:lnTo>
                  <a:lnTo>
                    <a:pt x="380" y="240"/>
                  </a:lnTo>
                  <a:lnTo>
                    <a:pt x="392" y="255"/>
                  </a:lnTo>
                  <a:lnTo>
                    <a:pt x="401" y="273"/>
                  </a:lnTo>
                  <a:lnTo>
                    <a:pt x="422" y="278"/>
                  </a:lnTo>
                  <a:lnTo>
                    <a:pt x="440" y="295"/>
                  </a:lnTo>
                  <a:lnTo>
                    <a:pt x="461" y="298"/>
                  </a:lnTo>
                  <a:lnTo>
                    <a:pt x="473" y="286"/>
                  </a:lnTo>
                  <a:lnTo>
                    <a:pt x="494" y="283"/>
                  </a:lnTo>
                  <a:lnTo>
                    <a:pt x="512" y="288"/>
                  </a:lnTo>
                  <a:lnTo>
                    <a:pt x="531" y="282"/>
                  </a:lnTo>
                  <a:lnTo>
                    <a:pt x="540" y="269"/>
                  </a:lnTo>
                  <a:lnTo>
                    <a:pt x="549" y="253"/>
                  </a:lnTo>
                  <a:lnTo>
                    <a:pt x="544" y="233"/>
                  </a:lnTo>
                  <a:lnTo>
                    <a:pt x="581" y="229"/>
                  </a:lnTo>
                  <a:lnTo>
                    <a:pt x="601" y="221"/>
                  </a:lnTo>
                  <a:lnTo>
                    <a:pt x="614" y="222"/>
                  </a:lnTo>
                  <a:lnTo>
                    <a:pt x="618" y="237"/>
                  </a:lnTo>
                  <a:lnTo>
                    <a:pt x="590" y="262"/>
                  </a:lnTo>
                  <a:lnTo>
                    <a:pt x="592" y="282"/>
                  </a:lnTo>
                  <a:lnTo>
                    <a:pt x="583" y="295"/>
                  </a:lnTo>
                  <a:lnTo>
                    <a:pt x="557" y="291"/>
                  </a:lnTo>
                  <a:lnTo>
                    <a:pt x="533" y="291"/>
                  </a:lnTo>
                  <a:lnTo>
                    <a:pt x="524" y="302"/>
                  </a:lnTo>
                  <a:lnTo>
                    <a:pt x="524" y="317"/>
                  </a:lnTo>
                  <a:lnTo>
                    <a:pt x="540" y="324"/>
                  </a:lnTo>
                  <a:lnTo>
                    <a:pt x="537" y="334"/>
                  </a:lnTo>
                  <a:lnTo>
                    <a:pt x="519" y="331"/>
                  </a:lnTo>
                  <a:lnTo>
                    <a:pt x="509" y="333"/>
                  </a:lnTo>
                  <a:lnTo>
                    <a:pt x="503" y="338"/>
                  </a:lnTo>
                  <a:lnTo>
                    <a:pt x="504" y="351"/>
                  </a:lnTo>
                  <a:lnTo>
                    <a:pt x="508" y="360"/>
                  </a:lnTo>
                  <a:lnTo>
                    <a:pt x="483" y="355"/>
                  </a:lnTo>
                  <a:lnTo>
                    <a:pt x="478" y="347"/>
                  </a:lnTo>
                  <a:lnTo>
                    <a:pt x="470" y="337"/>
                  </a:lnTo>
                  <a:lnTo>
                    <a:pt x="458" y="331"/>
                  </a:lnTo>
                  <a:lnTo>
                    <a:pt x="445" y="331"/>
                  </a:lnTo>
                  <a:lnTo>
                    <a:pt x="434" y="342"/>
                  </a:lnTo>
                  <a:lnTo>
                    <a:pt x="418" y="350"/>
                  </a:lnTo>
                  <a:lnTo>
                    <a:pt x="393" y="344"/>
                  </a:lnTo>
                  <a:lnTo>
                    <a:pt x="368" y="342"/>
                  </a:lnTo>
                  <a:lnTo>
                    <a:pt x="341" y="321"/>
                  </a:lnTo>
                  <a:lnTo>
                    <a:pt x="311" y="310"/>
                  </a:lnTo>
                  <a:lnTo>
                    <a:pt x="285" y="303"/>
                  </a:lnTo>
                  <a:lnTo>
                    <a:pt x="270" y="302"/>
                  </a:lnTo>
                  <a:lnTo>
                    <a:pt x="229" y="291"/>
                  </a:lnTo>
                  <a:lnTo>
                    <a:pt x="208" y="266"/>
                  </a:lnTo>
                  <a:lnTo>
                    <a:pt x="200" y="222"/>
                  </a:lnTo>
                  <a:lnTo>
                    <a:pt x="184" y="197"/>
                  </a:lnTo>
                  <a:lnTo>
                    <a:pt x="168" y="181"/>
                  </a:lnTo>
                  <a:lnTo>
                    <a:pt x="147" y="167"/>
                  </a:lnTo>
                  <a:lnTo>
                    <a:pt x="135" y="133"/>
                  </a:lnTo>
                  <a:lnTo>
                    <a:pt x="115" y="109"/>
                  </a:lnTo>
                  <a:lnTo>
                    <a:pt x="94" y="88"/>
                  </a:lnTo>
                  <a:lnTo>
                    <a:pt x="79" y="53"/>
                  </a:lnTo>
                  <a:lnTo>
                    <a:pt x="67" y="41"/>
                  </a:lnTo>
                  <a:lnTo>
                    <a:pt x="45" y="33"/>
                  </a:lnTo>
                  <a:lnTo>
                    <a:pt x="54" y="69"/>
                  </a:lnTo>
                  <a:lnTo>
                    <a:pt x="63" y="98"/>
                  </a:lnTo>
                  <a:lnTo>
                    <a:pt x="78" y="121"/>
                  </a:lnTo>
                  <a:lnTo>
                    <a:pt x="92" y="147"/>
                  </a:lnTo>
                  <a:lnTo>
                    <a:pt x="110" y="178"/>
                  </a:lnTo>
                  <a:lnTo>
                    <a:pt x="128" y="209"/>
                  </a:lnTo>
                  <a:lnTo>
                    <a:pt x="117" y="213"/>
                  </a:lnTo>
                  <a:lnTo>
                    <a:pt x="94" y="182"/>
                  </a:lnTo>
                  <a:lnTo>
                    <a:pt x="78" y="175"/>
                  </a:lnTo>
                  <a:lnTo>
                    <a:pt x="72" y="150"/>
                  </a:lnTo>
                  <a:lnTo>
                    <a:pt x="61" y="138"/>
                  </a:lnTo>
                  <a:lnTo>
                    <a:pt x="60" y="119"/>
                  </a:lnTo>
                  <a:lnTo>
                    <a:pt x="48" y="106"/>
                  </a:lnTo>
                  <a:lnTo>
                    <a:pt x="37" y="102"/>
                  </a:lnTo>
                  <a:lnTo>
                    <a:pt x="30" y="90"/>
                  </a:lnTo>
                  <a:lnTo>
                    <a:pt x="37" y="77"/>
                  </a:lnTo>
                  <a:lnTo>
                    <a:pt x="22" y="54"/>
                  </a:lnTo>
                  <a:lnTo>
                    <a:pt x="10" y="40"/>
                  </a:lnTo>
                  <a:lnTo>
                    <a:pt x="4" y="24"/>
                  </a:lnTo>
                  <a:lnTo>
                    <a:pt x="0" y="0"/>
                  </a:lnTo>
                  <a:lnTo>
                    <a:pt x="58" y="10"/>
                  </a:lnTo>
                  <a:lnTo>
                    <a:pt x="98" y="33"/>
                  </a:lnTo>
                  <a:lnTo>
                    <a:pt x="116" y="45"/>
                  </a:lnTo>
                  <a:lnTo>
                    <a:pt x="165" y="41"/>
                  </a:lnTo>
                  <a:lnTo>
                    <a:pt x="177" y="50"/>
                  </a:lnTo>
                  <a:lnTo>
                    <a:pt x="232" y="48"/>
                  </a:lnTo>
                  <a:lnTo>
                    <a:pt x="241" y="61"/>
                  </a:lnTo>
                  <a:lnTo>
                    <a:pt x="252" y="92"/>
                  </a:lnTo>
                  <a:lnTo>
                    <a:pt x="277" y="91"/>
                  </a:lnTo>
                  <a:lnTo>
                    <a:pt x="284" y="74"/>
                  </a:lnTo>
                  <a:lnTo>
                    <a:pt x="313" y="74"/>
                  </a:lnTo>
                  <a:lnTo>
                    <a:pt x="335" y="104"/>
                  </a:lnTo>
                  <a:lnTo>
                    <a:pt x="353" y="144"/>
                  </a:lnTo>
                  <a:lnTo>
                    <a:pt x="371" y="153"/>
                  </a:lnTo>
                  <a:lnTo>
                    <a:pt x="389" y="152"/>
                  </a:lnTo>
                  <a:close/>
                </a:path>
              </a:pathLst>
            </a:custGeom>
            <a:grpFill/>
            <a:ln w="9525" cap="rnd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</p:grpSp>
      <p:grpSp>
        <p:nvGrpSpPr>
          <p:cNvPr id="319" name="Group 1313"/>
          <p:cNvGrpSpPr>
            <a:grpSpLocks/>
          </p:cNvGrpSpPr>
          <p:nvPr/>
        </p:nvGrpSpPr>
        <p:grpSpPr bwMode="auto">
          <a:xfrm>
            <a:off x="3752860" y="2951144"/>
            <a:ext cx="571500" cy="496888"/>
            <a:chOff x="633" y="2093"/>
            <a:chExt cx="360" cy="313"/>
          </a:xfrm>
          <a:solidFill>
            <a:srgbClr val="7030A0"/>
          </a:solidFill>
        </p:grpSpPr>
        <p:sp>
          <p:nvSpPr>
            <p:cNvPr id="457" name="Freeform 1314"/>
            <p:cNvSpPr>
              <a:spLocks/>
            </p:cNvSpPr>
            <p:nvPr/>
          </p:nvSpPr>
          <p:spPr bwMode="auto">
            <a:xfrm>
              <a:off x="633" y="2093"/>
              <a:ext cx="360" cy="313"/>
            </a:xfrm>
            <a:custGeom>
              <a:avLst/>
              <a:gdLst>
                <a:gd name="T0" fmla="*/ 290 w 360"/>
                <a:gd name="T1" fmla="*/ 3 h 313"/>
                <a:gd name="T2" fmla="*/ 237 w 360"/>
                <a:gd name="T3" fmla="*/ 0 h 313"/>
                <a:gd name="T4" fmla="*/ 203 w 360"/>
                <a:gd name="T5" fmla="*/ 21 h 313"/>
                <a:gd name="T6" fmla="*/ 148 w 360"/>
                <a:gd name="T7" fmla="*/ 12 h 313"/>
                <a:gd name="T8" fmla="*/ 139 w 360"/>
                <a:gd name="T9" fmla="*/ 44 h 313"/>
                <a:gd name="T10" fmla="*/ 104 w 360"/>
                <a:gd name="T11" fmla="*/ 65 h 313"/>
                <a:gd name="T12" fmla="*/ 120 w 360"/>
                <a:gd name="T13" fmla="*/ 109 h 313"/>
                <a:gd name="T14" fmla="*/ 120 w 360"/>
                <a:gd name="T15" fmla="*/ 144 h 313"/>
                <a:gd name="T16" fmla="*/ 70 w 360"/>
                <a:gd name="T17" fmla="*/ 156 h 313"/>
                <a:gd name="T18" fmla="*/ 28 w 360"/>
                <a:gd name="T19" fmla="*/ 169 h 313"/>
                <a:gd name="T20" fmla="*/ 6 w 360"/>
                <a:gd name="T21" fmla="*/ 216 h 313"/>
                <a:gd name="T22" fmla="*/ 0 w 360"/>
                <a:gd name="T23" fmla="*/ 243 h 313"/>
                <a:gd name="T24" fmla="*/ 34 w 360"/>
                <a:gd name="T25" fmla="*/ 260 h 313"/>
                <a:gd name="T26" fmla="*/ 106 w 360"/>
                <a:gd name="T27" fmla="*/ 297 h 313"/>
                <a:gd name="T28" fmla="*/ 156 w 360"/>
                <a:gd name="T29" fmla="*/ 297 h 313"/>
                <a:gd name="T30" fmla="*/ 190 w 360"/>
                <a:gd name="T31" fmla="*/ 280 h 313"/>
                <a:gd name="T32" fmla="*/ 213 w 360"/>
                <a:gd name="T33" fmla="*/ 313 h 313"/>
                <a:gd name="T34" fmla="*/ 248 w 360"/>
                <a:gd name="T35" fmla="*/ 275 h 313"/>
                <a:gd name="T36" fmla="*/ 252 w 360"/>
                <a:gd name="T37" fmla="*/ 266 h 313"/>
                <a:gd name="T38" fmla="*/ 360 w 360"/>
                <a:gd name="T39" fmla="*/ 150 h 313"/>
                <a:gd name="T40" fmla="*/ 300 w 360"/>
                <a:gd name="T41" fmla="*/ 163 h 313"/>
                <a:gd name="T42" fmla="*/ 296 w 360"/>
                <a:gd name="T43" fmla="*/ 146 h 313"/>
                <a:gd name="T44" fmla="*/ 267 w 360"/>
                <a:gd name="T45" fmla="*/ 168 h 313"/>
                <a:gd name="T46" fmla="*/ 260 w 360"/>
                <a:gd name="T47" fmla="*/ 159 h 313"/>
                <a:gd name="T48" fmla="*/ 247 w 360"/>
                <a:gd name="T49" fmla="*/ 152 h 313"/>
                <a:gd name="T50" fmla="*/ 256 w 360"/>
                <a:gd name="T51" fmla="*/ 37 h 313"/>
                <a:gd name="T52" fmla="*/ 279 w 360"/>
                <a:gd name="T53" fmla="*/ 27 h 313"/>
                <a:gd name="T54" fmla="*/ 290 w 360"/>
                <a:gd name="T55" fmla="*/ 3 h 313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360"/>
                <a:gd name="T85" fmla="*/ 0 h 313"/>
                <a:gd name="T86" fmla="*/ 360 w 360"/>
                <a:gd name="T87" fmla="*/ 313 h 313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360" h="313">
                  <a:moveTo>
                    <a:pt x="290" y="3"/>
                  </a:moveTo>
                  <a:lnTo>
                    <a:pt x="237" y="0"/>
                  </a:lnTo>
                  <a:lnTo>
                    <a:pt x="203" y="21"/>
                  </a:lnTo>
                  <a:lnTo>
                    <a:pt x="148" y="12"/>
                  </a:lnTo>
                  <a:lnTo>
                    <a:pt x="139" y="44"/>
                  </a:lnTo>
                  <a:lnTo>
                    <a:pt x="104" y="65"/>
                  </a:lnTo>
                  <a:lnTo>
                    <a:pt x="120" y="109"/>
                  </a:lnTo>
                  <a:lnTo>
                    <a:pt x="120" y="144"/>
                  </a:lnTo>
                  <a:lnTo>
                    <a:pt x="70" y="156"/>
                  </a:lnTo>
                  <a:lnTo>
                    <a:pt x="28" y="169"/>
                  </a:lnTo>
                  <a:lnTo>
                    <a:pt x="6" y="216"/>
                  </a:lnTo>
                  <a:lnTo>
                    <a:pt x="0" y="243"/>
                  </a:lnTo>
                  <a:lnTo>
                    <a:pt x="34" y="260"/>
                  </a:lnTo>
                  <a:lnTo>
                    <a:pt x="106" y="297"/>
                  </a:lnTo>
                  <a:lnTo>
                    <a:pt x="156" y="297"/>
                  </a:lnTo>
                  <a:lnTo>
                    <a:pt x="190" y="280"/>
                  </a:lnTo>
                  <a:lnTo>
                    <a:pt x="213" y="313"/>
                  </a:lnTo>
                  <a:lnTo>
                    <a:pt x="248" y="275"/>
                  </a:lnTo>
                  <a:lnTo>
                    <a:pt x="252" y="266"/>
                  </a:lnTo>
                  <a:lnTo>
                    <a:pt x="360" y="150"/>
                  </a:lnTo>
                  <a:lnTo>
                    <a:pt x="300" y="163"/>
                  </a:lnTo>
                  <a:lnTo>
                    <a:pt x="296" y="146"/>
                  </a:lnTo>
                  <a:lnTo>
                    <a:pt x="267" y="168"/>
                  </a:lnTo>
                  <a:lnTo>
                    <a:pt x="260" y="159"/>
                  </a:lnTo>
                  <a:lnTo>
                    <a:pt x="247" y="152"/>
                  </a:lnTo>
                  <a:lnTo>
                    <a:pt x="256" y="37"/>
                  </a:lnTo>
                  <a:lnTo>
                    <a:pt x="279" y="27"/>
                  </a:lnTo>
                  <a:lnTo>
                    <a:pt x="290" y="3"/>
                  </a:lnTo>
                  <a:close/>
                </a:path>
              </a:pathLst>
            </a:custGeom>
            <a:grp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  <p:sp>
          <p:nvSpPr>
            <p:cNvPr id="458" name="Freeform 1315"/>
            <p:cNvSpPr>
              <a:spLocks/>
            </p:cNvSpPr>
            <p:nvPr/>
          </p:nvSpPr>
          <p:spPr bwMode="auto">
            <a:xfrm>
              <a:off x="633" y="2093"/>
              <a:ext cx="360" cy="313"/>
            </a:xfrm>
            <a:custGeom>
              <a:avLst/>
              <a:gdLst>
                <a:gd name="T0" fmla="*/ 290 w 360"/>
                <a:gd name="T1" fmla="*/ 3 h 313"/>
                <a:gd name="T2" fmla="*/ 237 w 360"/>
                <a:gd name="T3" fmla="*/ 0 h 313"/>
                <a:gd name="T4" fmla="*/ 203 w 360"/>
                <a:gd name="T5" fmla="*/ 21 h 313"/>
                <a:gd name="T6" fmla="*/ 148 w 360"/>
                <a:gd name="T7" fmla="*/ 12 h 313"/>
                <a:gd name="T8" fmla="*/ 139 w 360"/>
                <a:gd name="T9" fmla="*/ 44 h 313"/>
                <a:gd name="T10" fmla="*/ 104 w 360"/>
                <a:gd name="T11" fmla="*/ 65 h 313"/>
                <a:gd name="T12" fmla="*/ 120 w 360"/>
                <a:gd name="T13" fmla="*/ 109 h 313"/>
                <a:gd name="T14" fmla="*/ 120 w 360"/>
                <a:gd name="T15" fmla="*/ 144 h 313"/>
                <a:gd name="T16" fmla="*/ 70 w 360"/>
                <a:gd name="T17" fmla="*/ 156 h 313"/>
                <a:gd name="T18" fmla="*/ 28 w 360"/>
                <a:gd name="T19" fmla="*/ 169 h 313"/>
                <a:gd name="T20" fmla="*/ 6 w 360"/>
                <a:gd name="T21" fmla="*/ 216 h 313"/>
                <a:gd name="T22" fmla="*/ 0 w 360"/>
                <a:gd name="T23" fmla="*/ 243 h 313"/>
                <a:gd name="T24" fmla="*/ 34 w 360"/>
                <a:gd name="T25" fmla="*/ 260 h 313"/>
                <a:gd name="T26" fmla="*/ 106 w 360"/>
                <a:gd name="T27" fmla="*/ 297 h 313"/>
                <a:gd name="T28" fmla="*/ 156 w 360"/>
                <a:gd name="T29" fmla="*/ 297 h 313"/>
                <a:gd name="T30" fmla="*/ 190 w 360"/>
                <a:gd name="T31" fmla="*/ 280 h 313"/>
                <a:gd name="T32" fmla="*/ 213 w 360"/>
                <a:gd name="T33" fmla="*/ 313 h 313"/>
                <a:gd name="T34" fmla="*/ 248 w 360"/>
                <a:gd name="T35" fmla="*/ 275 h 313"/>
                <a:gd name="T36" fmla="*/ 252 w 360"/>
                <a:gd name="T37" fmla="*/ 266 h 313"/>
                <a:gd name="T38" fmla="*/ 360 w 360"/>
                <a:gd name="T39" fmla="*/ 150 h 313"/>
                <a:gd name="T40" fmla="*/ 300 w 360"/>
                <a:gd name="T41" fmla="*/ 163 h 313"/>
                <a:gd name="T42" fmla="*/ 296 w 360"/>
                <a:gd name="T43" fmla="*/ 146 h 313"/>
                <a:gd name="T44" fmla="*/ 267 w 360"/>
                <a:gd name="T45" fmla="*/ 168 h 313"/>
                <a:gd name="T46" fmla="*/ 260 w 360"/>
                <a:gd name="T47" fmla="*/ 159 h 313"/>
                <a:gd name="T48" fmla="*/ 247 w 360"/>
                <a:gd name="T49" fmla="*/ 152 h 313"/>
                <a:gd name="T50" fmla="*/ 256 w 360"/>
                <a:gd name="T51" fmla="*/ 37 h 313"/>
                <a:gd name="T52" fmla="*/ 279 w 360"/>
                <a:gd name="T53" fmla="*/ 27 h 313"/>
                <a:gd name="T54" fmla="*/ 290 w 360"/>
                <a:gd name="T55" fmla="*/ 3 h 313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360"/>
                <a:gd name="T85" fmla="*/ 0 h 313"/>
                <a:gd name="T86" fmla="*/ 360 w 360"/>
                <a:gd name="T87" fmla="*/ 313 h 313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360" h="313">
                  <a:moveTo>
                    <a:pt x="290" y="3"/>
                  </a:moveTo>
                  <a:lnTo>
                    <a:pt x="237" y="0"/>
                  </a:lnTo>
                  <a:lnTo>
                    <a:pt x="203" y="21"/>
                  </a:lnTo>
                  <a:lnTo>
                    <a:pt x="148" y="12"/>
                  </a:lnTo>
                  <a:lnTo>
                    <a:pt x="139" y="44"/>
                  </a:lnTo>
                  <a:lnTo>
                    <a:pt x="104" y="65"/>
                  </a:lnTo>
                  <a:lnTo>
                    <a:pt x="120" y="109"/>
                  </a:lnTo>
                  <a:lnTo>
                    <a:pt x="120" y="144"/>
                  </a:lnTo>
                  <a:lnTo>
                    <a:pt x="70" y="156"/>
                  </a:lnTo>
                  <a:lnTo>
                    <a:pt x="28" y="169"/>
                  </a:lnTo>
                  <a:lnTo>
                    <a:pt x="6" y="216"/>
                  </a:lnTo>
                  <a:lnTo>
                    <a:pt x="0" y="243"/>
                  </a:lnTo>
                  <a:lnTo>
                    <a:pt x="34" y="260"/>
                  </a:lnTo>
                  <a:lnTo>
                    <a:pt x="106" y="297"/>
                  </a:lnTo>
                  <a:lnTo>
                    <a:pt x="156" y="297"/>
                  </a:lnTo>
                  <a:lnTo>
                    <a:pt x="190" y="280"/>
                  </a:lnTo>
                  <a:lnTo>
                    <a:pt x="213" y="313"/>
                  </a:lnTo>
                  <a:lnTo>
                    <a:pt x="248" y="275"/>
                  </a:lnTo>
                  <a:lnTo>
                    <a:pt x="252" y="266"/>
                  </a:lnTo>
                  <a:lnTo>
                    <a:pt x="360" y="150"/>
                  </a:lnTo>
                  <a:lnTo>
                    <a:pt x="300" y="163"/>
                  </a:lnTo>
                  <a:lnTo>
                    <a:pt x="296" y="146"/>
                  </a:lnTo>
                  <a:lnTo>
                    <a:pt x="267" y="168"/>
                  </a:lnTo>
                  <a:lnTo>
                    <a:pt x="260" y="159"/>
                  </a:lnTo>
                  <a:lnTo>
                    <a:pt x="247" y="152"/>
                  </a:lnTo>
                  <a:lnTo>
                    <a:pt x="256" y="37"/>
                  </a:lnTo>
                  <a:lnTo>
                    <a:pt x="279" y="27"/>
                  </a:lnTo>
                  <a:lnTo>
                    <a:pt x="290" y="3"/>
                  </a:lnTo>
                  <a:close/>
                </a:path>
              </a:pathLst>
            </a:custGeom>
            <a:grpFill/>
            <a:ln w="12700" cap="rnd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</p:grpSp>
      <p:grpSp>
        <p:nvGrpSpPr>
          <p:cNvPr id="320" name="Group 1316"/>
          <p:cNvGrpSpPr>
            <a:grpSpLocks/>
          </p:cNvGrpSpPr>
          <p:nvPr/>
        </p:nvGrpSpPr>
        <p:grpSpPr bwMode="auto">
          <a:xfrm>
            <a:off x="4138622" y="3122594"/>
            <a:ext cx="687388" cy="361950"/>
            <a:chOff x="876" y="2201"/>
            <a:chExt cx="433" cy="228"/>
          </a:xfrm>
          <a:solidFill>
            <a:srgbClr val="7030A0"/>
          </a:solidFill>
        </p:grpSpPr>
        <p:sp>
          <p:nvSpPr>
            <p:cNvPr id="460" name="Freeform 1317"/>
            <p:cNvSpPr>
              <a:spLocks/>
            </p:cNvSpPr>
            <p:nvPr/>
          </p:nvSpPr>
          <p:spPr bwMode="auto">
            <a:xfrm>
              <a:off x="876" y="2201"/>
              <a:ext cx="433" cy="228"/>
            </a:xfrm>
            <a:custGeom>
              <a:avLst/>
              <a:gdLst>
                <a:gd name="T0" fmla="*/ 118 w 433"/>
                <a:gd name="T1" fmla="*/ 41 h 228"/>
                <a:gd name="T2" fmla="*/ 165 w 433"/>
                <a:gd name="T3" fmla="*/ 19 h 228"/>
                <a:gd name="T4" fmla="*/ 221 w 433"/>
                <a:gd name="T5" fmla="*/ 19 h 228"/>
                <a:gd name="T6" fmla="*/ 282 w 433"/>
                <a:gd name="T7" fmla="*/ 9 h 228"/>
                <a:gd name="T8" fmla="*/ 299 w 433"/>
                <a:gd name="T9" fmla="*/ 18 h 228"/>
                <a:gd name="T10" fmla="*/ 310 w 433"/>
                <a:gd name="T11" fmla="*/ 0 h 228"/>
                <a:gd name="T12" fmla="*/ 350 w 433"/>
                <a:gd name="T13" fmla="*/ 3 h 228"/>
                <a:gd name="T14" fmla="*/ 354 w 433"/>
                <a:gd name="T15" fmla="*/ 26 h 228"/>
                <a:gd name="T16" fmla="*/ 371 w 433"/>
                <a:gd name="T17" fmla="*/ 22 h 228"/>
                <a:gd name="T18" fmla="*/ 384 w 433"/>
                <a:gd name="T19" fmla="*/ 3 h 228"/>
                <a:gd name="T20" fmla="*/ 411 w 433"/>
                <a:gd name="T21" fmla="*/ 15 h 228"/>
                <a:gd name="T22" fmla="*/ 433 w 433"/>
                <a:gd name="T23" fmla="*/ 42 h 228"/>
                <a:gd name="T24" fmla="*/ 422 w 433"/>
                <a:gd name="T25" fmla="*/ 81 h 228"/>
                <a:gd name="T26" fmla="*/ 418 w 433"/>
                <a:gd name="T27" fmla="*/ 122 h 228"/>
                <a:gd name="T28" fmla="*/ 396 w 433"/>
                <a:gd name="T29" fmla="*/ 131 h 228"/>
                <a:gd name="T30" fmla="*/ 358 w 433"/>
                <a:gd name="T31" fmla="*/ 143 h 228"/>
                <a:gd name="T32" fmla="*/ 316 w 433"/>
                <a:gd name="T33" fmla="*/ 131 h 228"/>
                <a:gd name="T34" fmla="*/ 292 w 433"/>
                <a:gd name="T35" fmla="*/ 147 h 228"/>
                <a:gd name="T36" fmla="*/ 282 w 433"/>
                <a:gd name="T37" fmla="*/ 176 h 228"/>
                <a:gd name="T38" fmla="*/ 243 w 433"/>
                <a:gd name="T39" fmla="*/ 173 h 228"/>
                <a:gd name="T40" fmla="*/ 193 w 433"/>
                <a:gd name="T41" fmla="*/ 189 h 228"/>
                <a:gd name="T42" fmla="*/ 180 w 433"/>
                <a:gd name="T43" fmla="*/ 223 h 228"/>
                <a:gd name="T44" fmla="*/ 136 w 433"/>
                <a:gd name="T45" fmla="*/ 228 h 228"/>
                <a:gd name="T46" fmla="*/ 128 w 433"/>
                <a:gd name="T47" fmla="*/ 190 h 228"/>
                <a:gd name="T48" fmla="*/ 90 w 433"/>
                <a:gd name="T49" fmla="*/ 158 h 228"/>
                <a:gd name="T50" fmla="*/ 40 w 433"/>
                <a:gd name="T51" fmla="*/ 156 h 228"/>
                <a:gd name="T52" fmla="*/ 13 w 433"/>
                <a:gd name="T53" fmla="*/ 161 h 228"/>
                <a:gd name="T54" fmla="*/ 0 w 433"/>
                <a:gd name="T55" fmla="*/ 165 h 228"/>
                <a:gd name="T56" fmla="*/ 118 w 433"/>
                <a:gd name="T57" fmla="*/ 41 h 2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433"/>
                <a:gd name="T88" fmla="*/ 0 h 228"/>
                <a:gd name="T89" fmla="*/ 433 w 433"/>
                <a:gd name="T90" fmla="*/ 228 h 22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433" h="228">
                  <a:moveTo>
                    <a:pt x="118" y="41"/>
                  </a:moveTo>
                  <a:lnTo>
                    <a:pt x="165" y="19"/>
                  </a:lnTo>
                  <a:lnTo>
                    <a:pt x="221" y="19"/>
                  </a:lnTo>
                  <a:lnTo>
                    <a:pt x="282" y="9"/>
                  </a:lnTo>
                  <a:lnTo>
                    <a:pt x="299" y="18"/>
                  </a:lnTo>
                  <a:lnTo>
                    <a:pt x="310" y="0"/>
                  </a:lnTo>
                  <a:lnTo>
                    <a:pt x="350" y="3"/>
                  </a:lnTo>
                  <a:lnTo>
                    <a:pt x="354" y="26"/>
                  </a:lnTo>
                  <a:lnTo>
                    <a:pt x="371" y="22"/>
                  </a:lnTo>
                  <a:lnTo>
                    <a:pt x="384" y="3"/>
                  </a:lnTo>
                  <a:lnTo>
                    <a:pt x="411" y="15"/>
                  </a:lnTo>
                  <a:lnTo>
                    <a:pt x="433" y="42"/>
                  </a:lnTo>
                  <a:lnTo>
                    <a:pt x="422" y="81"/>
                  </a:lnTo>
                  <a:lnTo>
                    <a:pt x="418" y="122"/>
                  </a:lnTo>
                  <a:lnTo>
                    <a:pt x="396" y="131"/>
                  </a:lnTo>
                  <a:lnTo>
                    <a:pt x="358" y="143"/>
                  </a:lnTo>
                  <a:lnTo>
                    <a:pt x="316" y="131"/>
                  </a:lnTo>
                  <a:lnTo>
                    <a:pt x="292" y="147"/>
                  </a:lnTo>
                  <a:lnTo>
                    <a:pt x="282" y="176"/>
                  </a:lnTo>
                  <a:lnTo>
                    <a:pt x="243" y="173"/>
                  </a:lnTo>
                  <a:lnTo>
                    <a:pt x="193" y="189"/>
                  </a:lnTo>
                  <a:lnTo>
                    <a:pt x="180" y="223"/>
                  </a:lnTo>
                  <a:lnTo>
                    <a:pt x="136" y="228"/>
                  </a:lnTo>
                  <a:lnTo>
                    <a:pt x="128" y="190"/>
                  </a:lnTo>
                  <a:lnTo>
                    <a:pt x="90" y="158"/>
                  </a:lnTo>
                  <a:lnTo>
                    <a:pt x="40" y="156"/>
                  </a:lnTo>
                  <a:lnTo>
                    <a:pt x="13" y="161"/>
                  </a:lnTo>
                  <a:lnTo>
                    <a:pt x="0" y="165"/>
                  </a:lnTo>
                  <a:lnTo>
                    <a:pt x="118" y="41"/>
                  </a:lnTo>
                  <a:close/>
                </a:path>
              </a:pathLst>
            </a:custGeom>
            <a:grp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  <p:sp>
          <p:nvSpPr>
            <p:cNvPr id="461" name="Freeform 1318"/>
            <p:cNvSpPr>
              <a:spLocks/>
            </p:cNvSpPr>
            <p:nvPr/>
          </p:nvSpPr>
          <p:spPr bwMode="auto">
            <a:xfrm>
              <a:off x="876" y="2201"/>
              <a:ext cx="433" cy="228"/>
            </a:xfrm>
            <a:custGeom>
              <a:avLst/>
              <a:gdLst>
                <a:gd name="T0" fmla="*/ 118 w 433"/>
                <a:gd name="T1" fmla="*/ 41 h 228"/>
                <a:gd name="T2" fmla="*/ 165 w 433"/>
                <a:gd name="T3" fmla="*/ 19 h 228"/>
                <a:gd name="T4" fmla="*/ 221 w 433"/>
                <a:gd name="T5" fmla="*/ 19 h 228"/>
                <a:gd name="T6" fmla="*/ 282 w 433"/>
                <a:gd name="T7" fmla="*/ 9 h 228"/>
                <a:gd name="T8" fmla="*/ 299 w 433"/>
                <a:gd name="T9" fmla="*/ 18 h 228"/>
                <a:gd name="T10" fmla="*/ 310 w 433"/>
                <a:gd name="T11" fmla="*/ 0 h 228"/>
                <a:gd name="T12" fmla="*/ 350 w 433"/>
                <a:gd name="T13" fmla="*/ 3 h 228"/>
                <a:gd name="T14" fmla="*/ 354 w 433"/>
                <a:gd name="T15" fmla="*/ 26 h 228"/>
                <a:gd name="T16" fmla="*/ 371 w 433"/>
                <a:gd name="T17" fmla="*/ 22 h 228"/>
                <a:gd name="T18" fmla="*/ 384 w 433"/>
                <a:gd name="T19" fmla="*/ 3 h 228"/>
                <a:gd name="T20" fmla="*/ 411 w 433"/>
                <a:gd name="T21" fmla="*/ 15 h 228"/>
                <a:gd name="T22" fmla="*/ 433 w 433"/>
                <a:gd name="T23" fmla="*/ 42 h 228"/>
                <a:gd name="T24" fmla="*/ 422 w 433"/>
                <a:gd name="T25" fmla="*/ 81 h 228"/>
                <a:gd name="T26" fmla="*/ 418 w 433"/>
                <a:gd name="T27" fmla="*/ 122 h 228"/>
                <a:gd name="T28" fmla="*/ 396 w 433"/>
                <a:gd name="T29" fmla="*/ 131 h 228"/>
                <a:gd name="T30" fmla="*/ 358 w 433"/>
                <a:gd name="T31" fmla="*/ 143 h 228"/>
                <a:gd name="T32" fmla="*/ 316 w 433"/>
                <a:gd name="T33" fmla="*/ 131 h 228"/>
                <a:gd name="T34" fmla="*/ 292 w 433"/>
                <a:gd name="T35" fmla="*/ 147 h 228"/>
                <a:gd name="T36" fmla="*/ 282 w 433"/>
                <a:gd name="T37" fmla="*/ 176 h 228"/>
                <a:gd name="T38" fmla="*/ 243 w 433"/>
                <a:gd name="T39" fmla="*/ 173 h 228"/>
                <a:gd name="T40" fmla="*/ 193 w 433"/>
                <a:gd name="T41" fmla="*/ 189 h 228"/>
                <a:gd name="T42" fmla="*/ 180 w 433"/>
                <a:gd name="T43" fmla="*/ 223 h 228"/>
                <a:gd name="T44" fmla="*/ 136 w 433"/>
                <a:gd name="T45" fmla="*/ 228 h 228"/>
                <a:gd name="T46" fmla="*/ 128 w 433"/>
                <a:gd name="T47" fmla="*/ 190 h 228"/>
                <a:gd name="T48" fmla="*/ 90 w 433"/>
                <a:gd name="T49" fmla="*/ 158 h 228"/>
                <a:gd name="T50" fmla="*/ 40 w 433"/>
                <a:gd name="T51" fmla="*/ 156 h 228"/>
                <a:gd name="T52" fmla="*/ 13 w 433"/>
                <a:gd name="T53" fmla="*/ 161 h 228"/>
                <a:gd name="T54" fmla="*/ 0 w 433"/>
                <a:gd name="T55" fmla="*/ 165 h 228"/>
                <a:gd name="T56" fmla="*/ 118 w 433"/>
                <a:gd name="T57" fmla="*/ 41 h 2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433"/>
                <a:gd name="T88" fmla="*/ 0 h 228"/>
                <a:gd name="T89" fmla="*/ 433 w 433"/>
                <a:gd name="T90" fmla="*/ 228 h 22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433" h="228">
                  <a:moveTo>
                    <a:pt x="118" y="41"/>
                  </a:moveTo>
                  <a:lnTo>
                    <a:pt x="165" y="19"/>
                  </a:lnTo>
                  <a:lnTo>
                    <a:pt x="221" y="19"/>
                  </a:lnTo>
                  <a:lnTo>
                    <a:pt x="282" y="9"/>
                  </a:lnTo>
                  <a:lnTo>
                    <a:pt x="299" y="18"/>
                  </a:lnTo>
                  <a:lnTo>
                    <a:pt x="310" y="0"/>
                  </a:lnTo>
                  <a:lnTo>
                    <a:pt x="350" y="3"/>
                  </a:lnTo>
                  <a:lnTo>
                    <a:pt x="354" y="26"/>
                  </a:lnTo>
                  <a:lnTo>
                    <a:pt x="371" y="22"/>
                  </a:lnTo>
                  <a:lnTo>
                    <a:pt x="384" y="3"/>
                  </a:lnTo>
                  <a:lnTo>
                    <a:pt x="411" y="15"/>
                  </a:lnTo>
                  <a:lnTo>
                    <a:pt x="433" y="42"/>
                  </a:lnTo>
                  <a:lnTo>
                    <a:pt x="422" y="81"/>
                  </a:lnTo>
                  <a:lnTo>
                    <a:pt x="418" y="122"/>
                  </a:lnTo>
                  <a:lnTo>
                    <a:pt x="396" y="131"/>
                  </a:lnTo>
                  <a:lnTo>
                    <a:pt x="358" y="143"/>
                  </a:lnTo>
                  <a:lnTo>
                    <a:pt x="316" y="131"/>
                  </a:lnTo>
                  <a:lnTo>
                    <a:pt x="292" y="147"/>
                  </a:lnTo>
                  <a:lnTo>
                    <a:pt x="282" y="176"/>
                  </a:lnTo>
                  <a:lnTo>
                    <a:pt x="243" y="173"/>
                  </a:lnTo>
                  <a:lnTo>
                    <a:pt x="193" y="189"/>
                  </a:lnTo>
                  <a:lnTo>
                    <a:pt x="180" y="223"/>
                  </a:lnTo>
                  <a:lnTo>
                    <a:pt x="136" y="228"/>
                  </a:lnTo>
                  <a:lnTo>
                    <a:pt x="128" y="190"/>
                  </a:lnTo>
                  <a:lnTo>
                    <a:pt x="90" y="158"/>
                  </a:lnTo>
                  <a:lnTo>
                    <a:pt x="40" y="156"/>
                  </a:lnTo>
                  <a:lnTo>
                    <a:pt x="13" y="161"/>
                  </a:lnTo>
                  <a:lnTo>
                    <a:pt x="0" y="165"/>
                  </a:lnTo>
                  <a:lnTo>
                    <a:pt x="118" y="41"/>
                  </a:lnTo>
                  <a:close/>
                </a:path>
              </a:pathLst>
            </a:custGeom>
            <a:grpFill/>
            <a:ln w="12700" cap="rnd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</p:grpSp>
      <p:grpSp>
        <p:nvGrpSpPr>
          <p:cNvPr id="321" name="Group 1319"/>
          <p:cNvGrpSpPr>
            <a:grpSpLocks/>
          </p:cNvGrpSpPr>
          <p:nvPr/>
        </p:nvGrpSpPr>
        <p:grpSpPr bwMode="auto">
          <a:xfrm>
            <a:off x="4090997" y="3367070"/>
            <a:ext cx="268288" cy="142875"/>
            <a:chOff x="846" y="2355"/>
            <a:chExt cx="169" cy="90"/>
          </a:xfrm>
          <a:solidFill>
            <a:srgbClr val="7030A0"/>
          </a:solidFill>
        </p:grpSpPr>
        <p:sp>
          <p:nvSpPr>
            <p:cNvPr id="463" name="Freeform 1320"/>
            <p:cNvSpPr>
              <a:spLocks/>
            </p:cNvSpPr>
            <p:nvPr/>
          </p:nvSpPr>
          <p:spPr bwMode="auto">
            <a:xfrm>
              <a:off x="846" y="2355"/>
              <a:ext cx="169" cy="90"/>
            </a:xfrm>
            <a:custGeom>
              <a:avLst/>
              <a:gdLst/>
              <a:ahLst/>
              <a:cxnLst>
                <a:cxn ang="0">
                  <a:pos x="0" y="50"/>
                </a:cxn>
                <a:cxn ang="0">
                  <a:pos x="41" y="6"/>
                </a:cxn>
                <a:cxn ang="0">
                  <a:pos x="69" y="0"/>
                </a:cxn>
                <a:cxn ang="0">
                  <a:pos x="120" y="1"/>
                </a:cxn>
                <a:cxn ang="0">
                  <a:pos x="159" y="35"/>
                </a:cxn>
                <a:cxn ang="0">
                  <a:pos x="169" y="73"/>
                </a:cxn>
                <a:cxn ang="0">
                  <a:pos x="109" y="90"/>
                </a:cxn>
                <a:cxn ang="0">
                  <a:pos x="0" y="50"/>
                </a:cxn>
              </a:cxnLst>
              <a:rect l="0" t="0" r="r" b="b"/>
              <a:pathLst>
                <a:path w="169" h="90">
                  <a:moveTo>
                    <a:pt x="0" y="50"/>
                  </a:moveTo>
                  <a:lnTo>
                    <a:pt x="41" y="6"/>
                  </a:lnTo>
                  <a:lnTo>
                    <a:pt x="69" y="0"/>
                  </a:lnTo>
                  <a:lnTo>
                    <a:pt x="120" y="1"/>
                  </a:lnTo>
                  <a:lnTo>
                    <a:pt x="159" y="35"/>
                  </a:lnTo>
                  <a:lnTo>
                    <a:pt x="169" y="73"/>
                  </a:lnTo>
                  <a:lnTo>
                    <a:pt x="109" y="90"/>
                  </a:lnTo>
                  <a:lnTo>
                    <a:pt x="0" y="50"/>
                  </a:lnTo>
                  <a:close/>
                </a:path>
              </a:pathLst>
            </a:custGeom>
            <a:grp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  <p:sp>
          <p:nvSpPr>
            <p:cNvPr id="464" name="Freeform 1321"/>
            <p:cNvSpPr>
              <a:spLocks/>
            </p:cNvSpPr>
            <p:nvPr/>
          </p:nvSpPr>
          <p:spPr bwMode="auto">
            <a:xfrm>
              <a:off x="846" y="2355"/>
              <a:ext cx="169" cy="90"/>
            </a:xfrm>
            <a:custGeom>
              <a:avLst/>
              <a:gdLst/>
              <a:ahLst/>
              <a:cxnLst>
                <a:cxn ang="0">
                  <a:pos x="0" y="50"/>
                </a:cxn>
                <a:cxn ang="0">
                  <a:pos x="41" y="6"/>
                </a:cxn>
                <a:cxn ang="0">
                  <a:pos x="69" y="0"/>
                </a:cxn>
                <a:cxn ang="0">
                  <a:pos x="120" y="1"/>
                </a:cxn>
                <a:cxn ang="0">
                  <a:pos x="159" y="35"/>
                </a:cxn>
                <a:cxn ang="0">
                  <a:pos x="169" y="73"/>
                </a:cxn>
                <a:cxn ang="0">
                  <a:pos x="109" y="90"/>
                </a:cxn>
                <a:cxn ang="0">
                  <a:pos x="0" y="50"/>
                </a:cxn>
              </a:cxnLst>
              <a:rect l="0" t="0" r="r" b="b"/>
              <a:pathLst>
                <a:path w="169" h="90">
                  <a:moveTo>
                    <a:pt x="0" y="50"/>
                  </a:moveTo>
                  <a:lnTo>
                    <a:pt x="41" y="6"/>
                  </a:lnTo>
                  <a:lnTo>
                    <a:pt x="69" y="0"/>
                  </a:lnTo>
                  <a:lnTo>
                    <a:pt x="120" y="1"/>
                  </a:lnTo>
                  <a:lnTo>
                    <a:pt x="159" y="35"/>
                  </a:lnTo>
                  <a:lnTo>
                    <a:pt x="169" y="73"/>
                  </a:lnTo>
                  <a:lnTo>
                    <a:pt x="109" y="90"/>
                  </a:lnTo>
                  <a:lnTo>
                    <a:pt x="0" y="50"/>
                  </a:lnTo>
                  <a:close/>
                </a:path>
              </a:pathLst>
            </a:custGeom>
            <a:grpFill/>
            <a:ln w="12700" cap="rnd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</p:grpSp>
      <p:grpSp>
        <p:nvGrpSpPr>
          <p:cNvPr id="322" name="Group 1322"/>
          <p:cNvGrpSpPr>
            <a:grpSpLocks/>
          </p:cNvGrpSpPr>
          <p:nvPr/>
        </p:nvGrpSpPr>
        <p:grpSpPr bwMode="auto">
          <a:xfrm>
            <a:off x="4351347" y="3306764"/>
            <a:ext cx="449263" cy="336550"/>
            <a:chOff x="1010" y="2321"/>
            <a:chExt cx="283" cy="212"/>
          </a:xfrm>
          <a:solidFill>
            <a:srgbClr val="7030A0"/>
          </a:solidFill>
        </p:grpSpPr>
        <p:sp>
          <p:nvSpPr>
            <p:cNvPr id="466" name="Freeform 1323"/>
            <p:cNvSpPr>
              <a:spLocks/>
            </p:cNvSpPr>
            <p:nvPr/>
          </p:nvSpPr>
          <p:spPr bwMode="auto">
            <a:xfrm>
              <a:off x="1010" y="2321"/>
              <a:ext cx="283" cy="212"/>
            </a:xfrm>
            <a:custGeom>
              <a:avLst/>
              <a:gdLst/>
              <a:ahLst/>
              <a:cxnLst>
                <a:cxn ang="0">
                  <a:pos x="2" y="106"/>
                </a:cxn>
                <a:cxn ang="0">
                  <a:pos x="45" y="101"/>
                </a:cxn>
                <a:cxn ang="0">
                  <a:pos x="59" y="70"/>
                </a:cxn>
                <a:cxn ang="0">
                  <a:pos x="110" y="53"/>
                </a:cxn>
                <a:cxn ang="0">
                  <a:pos x="148" y="58"/>
                </a:cxn>
                <a:cxn ang="0">
                  <a:pos x="156" y="28"/>
                </a:cxn>
                <a:cxn ang="0">
                  <a:pos x="182" y="11"/>
                </a:cxn>
                <a:cxn ang="0">
                  <a:pos x="224" y="23"/>
                </a:cxn>
                <a:cxn ang="0">
                  <a:pos x="283" y="0"/>
                </a:cxn>
                <a:cxn ang="0">
                  <a:pos x="283" y="32"/>
                </a:cxn>
                <a:cxn ang="0">
                  <a:pos x="253" y="32"/>
                </a:cxn>
                <a:cxn ang="0">
                  <a:pos x="266" y="70"/>
                </a:cxn>
                <a:cxn ang="0">
                  <a:pos x="257" y="120"/>
                </a:cxn>
                <a:cxn ang="0">
                  <a:pos x="262" y="145"/>
                </a:cxn>
                <a:cxn ang="0">
                  <a:pos x="241" y="158"/>
                </a:cxn>
                <a:cxn ang="0">
                  <a:pos x="262" y="196"/>
                </a:cxn>
                <a:cxn ang="0">
                  <a:pos x="238" y="207"/>
                </a:cxn>
                <a:cxn ang="0">
                  <a:pos x="221" y="206"/>
                </a:cxn>
                <a:cxn ang="0">
                  <a:pos x="198" y="206"/>
                </a:cxn>
                <a:cxn ang="0">
                  <a:pos x="170" y="212"/>
                </a:cxn>
                <a:cxn ang="0">
                  <a:pos x="137" y="203"/>
                </a:cxn>
                <a:cxn ang="0">
                  <a:pos x="116" y="191"/>
                </a:cxn>
                <a:cxn ang="0">
                  <a:pos x="93" y="200"/>
                </a:cxn>
                <a:cxn ang="0">
                  <a:pos x="59" y="176"/>
                </a:cxn>
                <a:cxn ang="0">
                  <a:pos x="30" y="156"/>
                </a:cxn>
                <a:cxn ang="0">
                  <a:pos x="13" y="129"/>
                </a:cxn>
                <a:cxn ang="0">
                  <a:pos x="0" y="120"/>
                </a:cxn>
                <a:cxn ang="0">
                  <a:pos x="2" y="106"/>
                </a:cxn>
              </a:cxnLst>
              <a:rect l="0" t="0" r="r" b="b"/>
              <a:pathLst>
                <a:path w="283" h="212">
                  <a:moveTo>
                    <a:pt x="2" y="106"/>
                  </a:moveTo>
                  <a:lnTo>
                    <a:pt x="45" y="101"/>
                  </a:lnTo>
                  <a:lnTo>
                    <a:pt x="59" y="70"/>
                  </a:lnTo>
                  <a:lnTo>
                    <a:pt x="110" y="53"/>
                  </a:lnTo>
                  <a:lnTo>
                    <a:pt x="148" y="58"/>
                  </a:lnTo>
                  <a:lnTo>
                    <a:pt x="156" y="28"/>
                  </a:lnTo>
                  <a:lnTo>
                    <a:pt x="182" y="11"/>
                  </a:lnTo>
                  <a:lnTo>
                    <a:pt x="224" y="23"/>
                  </a:lnTo>
                  <a:lnTo>
                    <a:pt x="283" y="0"/>
                  </a:lnTo>
                  <a:lnTo>
                    <a:pt x="283" y="32"/>
                  </a:lnTo>
                  <a:lnTo>
                    <a:pt x="253" y="32"/>
                  </a:lnTo>
                  <a:lnTo>
                    <a:pt x="266" y="70"/>
                  </a:lnTo>
                  <a:lnTo>
                    <a:pt x="257" y="120"/>
                  </a:lnTo>
                  <a:lnTo>
                    <a:pt x="262" y="145"/>
                  </a:lnTo>
                  <a:lnTo>
                    <a:pt x="241" y="158"/>
                  </a:lnTo>
                  <a:lnTo>
                    <a:pt x="262" y="196"/>
                  </a:lnTo>
                  <a:lnTo>
                    <a:pt x="238" y="207"/>
                  </a:lnTo>
                  <a:lnTo>
                    <a:pt x="221" y="206"/>
                  </a:lnTo>
                  <a:lnTo>
                    <a:pt x="198" y="206"/>
                  </a:lnTo>
                  <a:lnTo>
                    <a:pt x="170" y="212"/>
                  </a:lnTo>
                  <a:lnTo>
                    <a:pt x="137" y="203"/>
                  </a:lnTo>
                  <a:lnTo>
                    <a:pt x="116" y="191"/>
                  </a:lnTo>
                  <a:lnTo>
                    <a:pt x="93" y="200"/>
                  </a:lnTo>
                  <a:lnTo>
                    <a:pt x="59" y="176"/>
                  </a:lnTo>
                  <a:lnTo>
                    <a:pt x="30" y="156"/>
                  </a:lnTo>
                  <a:lnTo>
                    <a:pt x="13" y="129"/>
                  </a:lnTo>
                  <a:lnTo>
                    <a:pt x="0" y="120"/>
                  </a:lnTo>
                  <a:lnTo>
                    <a:pt x="2" y="106"/>
                  </a:lnTo>
                  <a:close/>
                </a:path>
              </a:pathLst>
            </a:custGeom>
            <a:grp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  <p:sp>
          <p:nvSpPr>
            <p:cNvPr id="467" name="Freeform 1324"/>
            <p:cNvSpPr>
              <a:spLocks/>
            </p:cNvSpPr>
            <p:nvPr/>
          </p:nvSpPr>
          <p:spPr bwMode="auto">
            <a:xfrm>
              <a:off x="1010" y="2321"/>
              <a:ext cx="283" cy="212"/>
            </a:xfrm>
            <a:custGeom>
              <a:avLst/>
              <a:gdLst/>
              <a:ahLst/>
              <a:cxnLst>
                <a:cxn ang="0">
                  <a:pos x="2" y="106"/>
                </a:cxn>
                <a:cxn ang="0">
                  <a:pos x="45" y="101"/>
                </a:cxn>
                <a:cxn ang="0">
                  <a:pos x="59" y="70"/>
                </a:cxn>
                <a:cxn ang="0">
                  <a:pos x="110" y="53"/>
                </a:cxn>
                <a:cxn ang="0">
                  <a:pos x="148" y="58"/>
                </a:cxn>
                <a:cxn ang="0">
                  <a:pos x="156" y="28"/>
                </a:cxn>
                <a:cxn ang="0">
                  <a:pos x="182" y="11"/>
                </a:cxn>
                <a:cxn ang="0">
                  <a:pos x="224" y="23"/>
                </a:cxn>
                <a:cxn ang="0">
                  <a:pos x="283" y="0"/>
                </a:cxn>
                <a:cxn ang="0">
                  <a:pos x="283" y="32"/>
                </a:cxn>
                <a:cxn ang="0">
                  <a:pos x="253" y="32"/>
                </a:cxn>
                <a:cxn ang="0">
                  <a:pos x="266" y="70"/>
                </a:cxn>
                <a:cxn ang="0">
                  <a:pos x="257" y="120"/>
                </a:cxn>
                <a:cxn ang="0">
                  <a:pos x="262" y="145"/>
                </a:cxn>
                <a:cxn ang="0">
                  <a:pos x="241" y="158"/>
                </a:cxn>
                <a:cxn ang="0">
                  <a:pos x="262" y="196"/>
                </a:cxn>
                <a:cxn ang="0">
                  <a:pos x="238" y="207"/>
                </a:cxn>
                <a:cxn ang="0">
                  <a:pos x="221" y="206"/>
                </a:cxn>
                <a:cxn ang="0">
                  <a:pos x="198" y="206"/>
                </a:cxn>
                <a:cxn ang="0">
                  <a:pos x="170" y="212"/>
                </a:cxn>
                <a:cxn ang="0">
                  <a:pos x="137" y="203"/>
                </a:cxn>
                <a:cxn ang="0">
                  <a:pos x="116" y="191"/>
                </a:cxn>
                <a:cxn ang="0">
                  <a:pos x="93" y="200"/>
                </a:cxn>
                <a:cxn ang="0">
                  <a:pos x="59" y="176"/>
                </a:cxn>
                <a:cxn ang="0">
                  <a:pos x="30" y="156"/>
                </a:cxn>
                <a:cxn ang="0">
                  <a:pos x="13" y="129"/>
                </a:cxn>
                <a:cxn ang="0">
                  <a:pos x="0" y="120"/>
                </a:cxn>
                <a:cxn ang="0">
                  <a:pos x="2" y="106"/>
                </a:cxn>
              </a:cxnLst>
              <a:rect l="0" t="0" r="r" b="b"/>
              <a:pathLst>
                <a:path w="283" h="212">
                  <a:moveTo>
                    <a:pt x="2" y="106"/>
                  </a:moveTo>
                  <a:lnTo>
                    <a:pt x="45" y="101"/>
                  </a:lnTo>
                  <a:lnTo>
                    <a:pt x="59" y="70"/>
                  </a:lnTo>
                  <a:lnTo>
                    <a:pt x="110" y="53"/>
                  </a:lnTo>
                  <a:lnTo>
                    <a:pt x="148" y="58"/>
                  </a:lnTo>
                  <a:lnTo>
                    <a:pt x="156" y="28"/>
                  </a:lnTo>
                  <a:lnTo>
                    <a:pt x="182" y="11"/>
                  </a:lnTo>
                  <a:lnTo>
                    <a:pt x="224" y="23"/>
                  </a:lnTo>
                  <a:lnTo>
                    <a:pt x="283" y="0"/>
                  </a:lnTo>
                  <a:lnTo>
                    <a:pt x="283" y="32"/>
                  </a:lnTo>
                  <a:lnTo>
                    <a:pt x="253" y="32"/>
                  </a:lnTo>
                  <a:lnTo>
                    <a:pt x="266" y="70"/>
                  </a:lnTo>
                  <a:lnTo>
                    <a:pt x="257" y="120"/>
                  </a:lnTo>
                  <a:lnTo>
                    <a:pt x="262" y="145"/>
                  </a:lnTo>
                  <a:lnTo>
                    <a:pt x="241" y="158"/>
                  </a:lnTo>
                  <a:lnTo>
                    <a:pt x="262" y="196"/>
                  </a:lnTo>
                  <a:lnTo>
                    <a:pt x="238" y="207"/>
                  </a:lnTo>
                  <a:lnTo>
                    <a:pt x="221" y="206"/>
                  </a:lnTo>
                  <a:lnTo>
                    <a:pt x="198" y="206"/>
                  </a:lnTo>
                  <a:lnTo>
                    <a:pt x="170" y="212"/>
                  </a:lnTo>
                  <a:lnTo>
                    <a:pt x="137" y="203"/>
                  </a:lnTo>
                  <a:lnTo>
                    <a:pt x="116" y="191"/>
                  </a:lnTo>
                  <a:lnTo>
                    <a:pt x="93" y="200"/>
                  </a:lnTo>
                  <a:lnTo>
                    <a:pt x="59" y="176"/>
                  </a:lnTo>
                  <a:lnTo>
                    <a:pt x="30" y="156"/>
                  </a:lnTo>
                  <a:lnTo>
                    <a:pt x="13" y="129"/>
                  </a:lnTo>
                  <a:lnTo>
                    <a:pt x="0" y="120"/>
                  </a:lnTo>
                  <a:lnTo>
                    <a:pt x="2" y="106"/>
                  </a:lnTo>
                  <a:close/>
                </a:path>
              </a:pathLst>
            </a:custGeom>
            <a:grpFill/>
            <a:ln w="12700" cap="rnd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</p:grpSp>
      <p:grpSp>
        <p:nvGrpSpPr>
          <p:cNvPr id="323" name="Group 1325"/>
          <p:cNvGrpSpPr>
            <a:grpSpLocks/>
          </p:cNvGrpSpPr>
          <p:nvPr/>
        </p:nvGrpSpPr>
        <p:grpSpPr bwMode="auto">
          <a:xfrm>
            <a:off x="4497398" y="3611544"/>
            <a:ext cx="398463" cy="288925"/>
            <a:chOff x="1102" y="2509"/>
            <a:chExt cx="251" cy="182"/>
          </a:xfrm>
          <a:solidFill>
            <a:srgbClr val="7030A0"/>
          </a:solidFill>
        </p:grpSpPr>
        <p:sp>
          <p:nvSpPr>
            <p:cNvPr id="469" name="Freeform 1326"/>
            <p:cNvSpPr>
              <a:spLocks/>
            </p:cNvSpPr>
            <p:nvPr/>
          </p:nvSpPr>
          <p:spPr bwMode="auto">
            <a:xfrm>
              <a:off x="1102" y="2509"/>
              <a:ext cx="251" cy="182"/>
            </a:xfrm>
            <a:custGeom>
              <a:avLst/>
              <a:gdLst/>
              <a:ahLst/>
              <a:cxnLst>
                <a:cxn ang="0">
                  <a:pos x="45" y="12"/>
                </a:cxn>
                <a:cxn ang="0">
                  <a:pos x="79" y="23"/>
                </a:cxn>
                <a:cxn ang="0">
                  <a:pos x="109" y="15"/>
                </a:cxn>
                <a:cxn ang="0">
                  <a:pos x="145" y="17"/>
                </a:cxn>
                <a:cxn ang="0">
                  <a:pos x="171" y="7"/>
                </a:cxn>
                <a:cxn ang="0">
                  <a:pos x="204" y="53"/>
                </a:cxn>
                <a:cxn ang="0">
                  <a:pos x="247" y="82"/>
                </a:cxn>
                <a:cxn ang="0">
                  <a:pos x="251" y="149"/>
                </a:cxn>
                <a:cxn ang="0">
                  <a:pos x="225" y="182"/>
                </a:cxn>
                <a:cxn ang="0">
                  <a:pos x="204" y="137"/>
                </a:cxn>
                <a:cxn ang="0">
                  <a:pos x="196" y="161"/>
                </a:cxn>
                <a:cxn ang="0">
                  <a:pos x="179" y="166"/>
                </a:cxn>
                <a:cxn ang="0">
                  <a:pos x="158" y="120"/>
                </a:cxn>
                <a:cxn ang="0">
                  <a:pos x="111" y="95"/>
                </a:cxn>
                <a:cxn ang="0">
                  <a:pos x="69" y="61"/>
                </a:cxn>
                <a:cxn ang="0">
                  <a:pos x="60" y="82"/>
                </a:cxn>
                <a:cxn ang="0">
                  <a:pos x="85" y="103"/>
                </a:cxn>
                <a:cxn ang="0">
                  <a:pos x="72" y="120"/>
                </a:cxn>
                <a:cxn ang="0">
                  <a:pos x="9" y="78"/>
                </a:cxn>
                <a:cxn ang="0">
                  <a:pos x="0" y="8"/>
                </a:cxn>
                <a:cxn ang="0">
                  <a:pos x="24" y="0"/>
                </a:cxn>
                <a:cxn ang="0">
                  <a:pos x="45" y="12"/>
                </a:cxn>
              </a:cxnLst>
              <a:rect l="0" t="0" r="r" b="b"/>
              <a:pathLst>
                <a:path w="251" h="182">
                  <a:moveTo>
                    <a:pt x="45" y="12"/>
                  </a:moveTo>
                  <a:lnTo>
                    <a:pt x="79" y="23"/>
                  </a:lnTo>
                  <a:lnTo>
                    <a:pt x="109" y="15"/>
                  </a:lnTo>
                  <a:lnTo>
                    <a:pt x="145" y="17"/>
                  </a:lnTo>
                  <a:lnTo>
                    <a:pt x="171" y="7"/>
                  </a:lnTo>
                  <a:lnTo>
                    <a:pt x="204" y="53"/>
                  </a:lnTo>
                  <a:lnTo>
                    <a:pt x="247" y="82"/>
                  </a:lnTo>
                  <a:lnTo>
                    <a:pt x="251" y="149"/>
                  </a:lnTo>
                  <a:lnTo>
                    <a:pt x="225" y="182"/>
                  </a:lnTo>
                  <a:lnTo>
                    <a:pt x="204" y="137"/>
                  </a:lnTo>
                  <a:lnTo>
                    <a:pt x="196" y="161"/>
                  </a:lnTo>
                  <a:lnTo>
                    <a:pt x="179" y="166"/>
                  </a:lnTo>
                  <a:lnTo>
                    <a:pt x="158" y="120"/>
                  </a:lnTo>
                  <a:lnTo>
                    <a:pt x="111" y="95"/>
                  </a:lnTo>
                  <a:lnTo>
                    <a:pt x="69" y="61"/>
                  </a:lnTo>
                  <a:lnTo>
                    <a:pt x="60" y="82"/>
                  </a:lnTo>
                  <a:lnTo>
                    <a:pt x="85" y="103"/>
                  </a:lnTo>
                  <a:lnTo>
                    <a:pt x="72" y="120"/>
                  </a:lnTo>
                  <a:lnTo>
                    <a:pt x="9" y="78"/>
                  </a:lnTo>
                  <a:lnTo>
                    <a:pt x="0" y="8"/>
                  </a:lnTo>
                  <a:lnTo>
                    <a:pt x="24" y="0"/>
                  </a:lnTo>
                  <a:lnTo>
                    <a:pt x="45" y="12"/>
                  </a:lnTo>
                  <a:close/>
                </a:path>
              </a:pathLst>
            </a:custGeom>
            <a:grp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  <p:sp>
          <p:nvSpPr>
            <p:cNvPr id="470" name="Freeform 1327"/>
            <p:cNvSpPr>
              <a:spLocks/>
            </p:cNvSpPr>
            <p:nvPr/>
          </p:nvSpPr>
          <p:spPr bwMode="auto">
            <a:xfrm>
              <a:off x="1102" y="2509"/>
              <a:ext cx="251" cy="182"/>
            </a:xfrm>
            <a:custGeom>
              <a:avLst/>
              <a:gdLst/>
              <a:ahLst/>
              <a:cxnLst>
                <a:cxn ang="0">
                  <a:pos x="45" y="12"/>
                </a:cxn>
                <a:cxn ang="0">
                  <a:pos x="79" y="23"/>
                </a:cxn>
                <a:cxn ang="0">
                  <a:pos x="109" y="15"/>
                </a:cxn>
                <a:cxn ang="0">
                  <a:pos x="145" y="17"/>
                </a:cxn>
                <a:cxn ang="0">
                  <a:pos x="171" y="7"/>
                </a:cxn>
                <a:cxn ang="0">
                  <a:pos x="204" y="53"/>
                </a:cxn>
                <a:cxn ang="0">
                  <a:pos x="247" y="82"/>
                </a:cxn>
                <a:cxn ang="0">
                  <a:pos x="251" y="149"/>
                </a:cxn>
                <a:cxn ang="0">
                  <a:pos x="225" y="182"/>
                </a:cxn>
                <a:cxn ang="0">
                  <a:pos x="204" y="137"/>
                </a:cxn>
                <a:cxn ang="0">
                  <a:pos x="196" y="161"/>
                </a:cxn>
                <a:cxn ang="0">
                  <a:pos x="179" y="166"/>
                </a:cxn>
                <a:cxn ang="0">
                  <a:pos x="158" y="120"/>
                </a:cxn>
                <a:cxn ang="0">
                  <a:pos x="111" y="95"/>
                </a:cxn>
                <a:cxn ang="0">
                  <a:pos x="69" y="61"/>
                </a:cxn>
                <a:cxn ang="0">
                  <a:pos x="60" y="82"/>
                </a:cxn>
                <a:cxn ang="0">
                  <a:pos x="85" y="103"/>
                </a:cxn>
                <a:cxn ang="0">
                  <a:pos x="72" y="120"/>
                </a:cxn>
                <a:cxn ang="0">
                  <a:pos x="9" y="78"/>
                </a:cxn>
                <a:cxn ang="0">
                  <a:pos x="0" y="8"/>
                </a:cxn>
                <a:cxn ang="0">
                  <a:pos x="24" y="0"/>
                </a:cxn>
                <a:cxn ang="0">
                  <a:pos x="45" y="12"/>
                </a:cxn>
              </a:cxnLst>
              <a:rect l="0" t="0" r="r" b="b"/>
              <a:pathLst>
                <a:path w="251" h="182">
                  <a:moveTo>
                    <a:pt x="45" y="12"/>
                  </a:moveTo>
                  <a:lnTo>
                    <a:pt x="79" y="23"/>
                  </a:lnTo>
                  <a:lnTo>
                    <a:pt x="109" y="15"/>
                  </a:lnTo>
                  <a:lnTo>
                    <a:pt x="145" y="17"/>
                  </a:lnTo>
                  <a:lnTo>
                    <a:pt x="171" y="7"/>
                  </a:lnTo>
                  <a:lnTo>
                    <a:pt x="204" y="53"/>
                  </a:lnTo>
                  <a:lnTo>
                    <a:pt x="247" y="82"/>
                  </a:lnTo>
                  <a:lnTo>
                    <a:pt x="251" y="149"/>
                  </a:lnTo>
                  <a:lnTo>
                    <a:pt x="225" y="182"/>
                  </a:lnTo>
                  <a:lnTo>
                    <a:pt x="204" y="137"/>
                  </a:lnTo>
                  <a:lnTo>
                    <a:pt x="196" y="161"/>
                  </a:lnTo>
                  <a:lnTo>
                    <a:pt x="179" y="166"/>
                  </a:lnTo>
                  <a:lnTo>
                    <a:pt x="158" y="120"/>
                  </a:lnTo>
                  <a:lnTo>
                    <a:pt x="111" y="95"/>
                  </a:lnTo>
                  <a:lnTo>
                    <a:pt x="69" y="61"/>
                  </a:lnTo>
                  <a:lnTo>
                    <a:pt x="60" y="82"/>
                  </a:lnTo>
                  <a:lnTo>
                    <a:pt x="85" y="103"/>
                  </a:lnTo>
                  <a:lnTo>
                    <a:pt x="72" y="120"/>
                  </a:lnTo>
                  <a:lnTo>
                    <a:pt x="9" y="78"/>
                  </a:lnTo>
                  <a:lnTo>
                    <a:pt x="0" y="8"/>
                  </a:lnTo>
                  <a:lnTo>
                    <a:pt x="24" y="0"/>
                  </a:lnTo>
                  <a:lnTo>
                    <a:pt x="45" y="12"/>
                  </a:lnTo>
                  <a:close/>
                </a:path>
              </a:pathLst>
            </a:custGeom>
            <a:grpFill/>
            <a:ln w="12700" cap="rnd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</p:grpSp>
      <p:grpSp>
        <p:nvGrpSpPr>
          <p:cNvPr id="8275" name="Group 1328"/>
          <p:cNvGrpSpPr>
            <a:grpSpLocks/>
          </p:cNvGrpSpPr>
          <p:nvPr/>
        </p:nvGrpSpPr>
        <p:grpSpPr bwMode="auto">
          <a:xfrm>
            <a:off x="4524375" y="2557463"/>
            <a:ext cx="128588" cy="41275"/>
            <a:chOff x="1119" y="1845"/>
            <a:chExt cx="81" cy="26"/>
          </a:xfrm>
        </p:grpSpPr>
        <p:sp>
          <p:nvSpPr>
            <p:cNvPr id="472" name="Freeform 1329"/>
            <p:cNvSpPr>
              <a:spLocks/>
            </p:cNvSpPr>
            <p:nvPr/>
          </p:nvSpPr>
          <p:spPr bwMode="auto">
            <a:xfrm>
              <a:off x="1119" y="1845"/>
              <a:ext cx="81" cy="26"/>
            </a:xfrm>
            <a:custGeom>
              <a:avLst/>
              <a:gdLst/>
              <a:ahLst/>
              <a:cxnLst>
                <a:cxn ang="0">
                  <a:pos x="0" y="10"/>
                </a:cxn>
                <a:cxn ang="0">
                  <a:pos x="11" y="1"/>
                </a:cxn>
                <a:cxn ang="0">
                  <a:pos x="32" y="0"/>
                </a:cxn>
                <a:cxn ang="0">
                  <a:pos x="81" y="22"/>
                </a:cxn>
                <a:cxn ang="0">
                  <a:pos x="55" y="26"/>
                </a:cxn>
                <a:cxn ang="0">
                  <a:pos x="60" y="21"/>
                </a:cxn>
                <a:cxn ang="0">
                  <a:pos x="47" y="12"/>
                </a:cxn>
                <a:cxn ang="0">
                  <a:pos x="22" y="8"/>
                </a:cxn>
                <a:cxn ang="0">
                  <a:pos x="23" y="4"/>
                </a:cxn>
                <a:cxn ang="0">
                  <a:pos x="0" y="10"/>
                </a:cxn>
              </a:cxnLst>
              <a:rect l="0" t="0" r="r" b="b"/>
              <a:pathLst>
                <a:path w="81" h="26">
                  <a:moveTo>
                    <a:pt x="0" y="10"/>
                  </a:moveTo>
                  <a:lnTo>
                    <a:pt x="11" y="1"/>
                  </a:lnTo>
                  <a:lnTo>
                    <a:pt x="32" y="0"/>
                  </a:lnTo>
                  <a:lnTo>
                    <a:pt x="81" y="22"/>
                  </a:lnTo>
                  <a:lnTo>
                    <a:pt x="55" y="26"/>
                  </a:lnTo>
                  <a:lnTo>
                    <a:pt x="60" y="21"/>
                  </a:lnTo>
                  <a:lnTo>
                    <a:pt x="47" y="12"/>
                  </a:lnTo>
                  <a:lnTo>
                    <a:pt x="22" y="8"/>
                  </a:lnTo>
                  <a:lnTo>
                    <a:pt x="23" y="4"/>
                  </a:lnTo>
                  <a:lnTo>
                    <a:pt x="0" y="1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  <p:sp>
          <p:nvSpPr>
            <p:cNvPr id="473" name="Freeform 1330"/>
            <p:cNvSpPr>
              <a:spLocks/>
            </p:cNvSpPr>
            <p:nvPr/>
          </p:nvSpPr>
          <p:spPr bwMode="auto">
            <a:xfrm>
              <a:off x="1119" y="1845"/>
              <a:ext cx="81" cy="26"/>
            </a:xfrm>
            <a:custGeom>
              <a:avLst/>
              <a:gdLst/>
              <a:ahLst/>
              <a:cxnLst>
                <a:cxn ang="0">
                  <a:pos x="0" y="10"/>
                </a:cxn>
                <a:cxn ang="0">
                  <a:pos x="11" y="1"/>
                </a:cxn>
                <a:cxn ang="0">
                  <a:pos x="32" y="0"/>
                </a:cxn>
                <a:cxn ang="0">
                  <a:pos x="81" y="22"/>
                </a:cxn>
                <a:cxn ang="0">
                  <a:pos x="55" y="26"/>
                </a:cxn>
                <a:cxn ang="0">
                  <a:pos x="60" y="21"/>
                </a:cxn>
                <a:cxn ang="0">
                  <a:pos x="47" y="12"/>
                </a:cxn>
                <a:cxn ang="0">
                  <a:pos x="22" y="8"/>
                </a:cxn>
                <a:cxn ang="0">
                  <a:pos x="23" y="4"/>
                </a:cxn>
                <a:cxn ang="0">
                  <a:pos x="0" y="10"/>
                </a:cxn>
              </a:cxnLst>
              <a:rect l="0" t="0" r="r" b="b"/>
              <a:pathLst>
                <a:path w="81" h="26">
                  <a:moveTo>
                    <a:pt x="0" y="10"/>
                  </a:moveTo>
                  <a:lnTo>
                    <a:pt x="11" y="1"/>
                  </a:lnTo>
                  <a:lnTo>
                    <a:pt x="32" y="0"/>
                  </a:lnTo>
                  <a:lnTo>
                    <a:pt x="81" y="22"/>
                  </a:lnTo>
                  <a:lnTo>
                    <a:pt x="55" y="26"/>
                  </a:lnTo>
                  <a:lnTo>
                    <a:pt x="60" y="21"/>
                  </a:lnTo>
                  <a:lnTo>
                    <a:pt x="47" y="12"/>
                  </a:lnTo>
                  <a:lnTo>
                    <a:pt x="22" y="8"/>
                  </a:lnTo>
                  <a:lnTo>
                    <a:pt x="23" y="4"/>
                  </a:lnTo>
                  <a:lnTo>
                    <a:pt x="0" y="1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1588" cap="rnd">
              <a:solidFill>
                <a:srgbClr val="666699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</p:grpSp>
      <p:grpSp>
        <p:nvGrpSpPr>
          <p:cNvPr id="325" name="Group 1331"/>
          <p:cNvGrpSpPr>
            <a:grpSpLocks/>
          </p:cNvGrpSpPr>
          <p:nvPr/>
        </p:nvGrpSpPr>
        <p:grpSpPr bwMode="auto">
          <a:xfrm>
            <a:off x="4884747" y="3698857"/>
            <a:ext cx="557213" cy="249237"/>
            <a:chOff x="1346" y="2564"/>
            <a:chExt cx="351" cy="157"/>
          </a:xfrm>
          <a:solidFill>
            <a:srgbClr val="7030A0"/>
          </a:solidFill>
        </p:grpSpPr>
        <p:sp>
          <p:nvSpPr>
            <p:cNvPr id="475" name="Freeform 1332"/>
            <p:cNvSpPr>
              <a:spLocks/>
            </p:cNvSpPr>
            <p:nvPr/>
          </p:nvSpPr>
          <p:spPr bwMode="auto">
            <a:xfrm>
              <a:off x="1346" y="2564"/>
              <a:ext cx="351" cy="157"/>
            </a:xfrm>
            <a:custGeom>
              <a:avLst/>
              <a:gdLst>
                <a:gd name="T0" fmla="*/ 0 w 351"/>
                <a:gd name="T1" fmla="*/ 27 h 157"/>
                <a:gd name="T2" fmla="*/ 48 w 351"/>
                <a:gd name="T3" fmla="*/ 78 h 157"/>
                <a:gd name="T4" fmla="*/ 57 w 351"/>
                <a:gd name="T5" fmla="*/ 35 h 157"/>
                <a:gd name="T6" fmla="*/ 91 w 351"/>
                <a:gd name="T7" fmla="*/ 70 h 157"/>
                <a:gd name="T8" fmla="*/ 129 w 351"/>
                <a:gd name="T9" fmla="*/ 65 h 157"/>
                <a:gd name="T10" fmla="*/ 197 w 351"/>
                <a:gd name="T11" fmla="*/ 7 h 157"/>
                <a:gd name="T12" fmla="*/ 245 w 351"/>
                <a:gd name="T13" fmla="*/ 0 h 157"/>
                <a:gd name="T14" fmla="*/ 293 w 351"/>
                <a:gd name="T15" fmla="*/ 5 h 157"/>
                <a:gd name="T16" fmla="*/ 328 w 351"/>
                <a:gd name="T17" fmla="*/ 24 h 157"/>
                <a:gd name="T18" fmla="*/ 351 w 351"/>
                <a:gd name="T19" fmla="*/ 57 h 157"/>
                <a:gd name="T20" fmla="*/ 341 w 351"/>
                <a:gd name="T21" fmla="*/ 66 h 157"/>
                <a:gd name="T22" fmla="*/ 337 w 351"/>
                <a:gd name="T23" fmla="*/ 95 h 157"/>
                <a:gd name="T24" fmla="*/ 293 w 351"/>
                <a:gd name="T25" fmla="*/ 114 h 157"/>
                <a:gd name="T26" fmla="*/ 281 w 351"/>
                <a:gd name="T27" fmla="*/ 95 h 157"/>
                <a:gd name="T28" fmla="*/ 284 w 351"/>
                <a:gd name="T29" fmla="*/ 72 h 157"/>
                <a:gd name="T30" fmla="*/ 278 w 351"/>
                <a:gd name="T31" fmla="*/ 43 h 157"/>
                <a:gd name="T32" fmla="*/ 243 w 351"/>
                <a:gd name="T33" fmla="*/ 31 h 157"/>
                <a:gd name="T34" fmla="*/ 214 w 351"/>
                <a:gd name="T35" fmla="*/ 44 h 157"/>
                <a:gd name="T36" fmla="*/ 199 w 351"/>
                <a:gd name="T37" fmla="*/ 70 h 157"/>
                <a:gd name="T38" fmla="*/ 163 w 351"/>
                <a:gd name="T39" fmla="*/ 86 h 157"/>
                <a:gd name="T40" fmla="*/ 154 w 351"/>
                <a:gd name="T41" fmla="*/ 95 h 157"/>
                <a:gd name="T42" fmla="*/ 188 w 351"/>
                <a:gd name="T43" fmla="*/ 141 h 157"/>
                <a:gd name="T44" fmla="*/ 159 w 351"/>
                <a:gd name="T45" fmla="*/ 157 h 157"/>
                <a:gd name="T46" fmla="*/ 146 w 351"/>
                <a:gd name="T47" fmla="*/ 134 h 157"/>
                <a:gd name="T48" fmla="*/ 131 w 351"/>
                <a:gd name="T49" fmla="*/ 141 h 157"/>
                <a:gd name="T50" fmla="*/ 121 w 351"/>
                <a:gd name="T51" fmla="*/ 116 h 157"/>
                <a:gd name="T52" fmla="*/ 93 w 351"/>
                <a:gd name="T53" fmla="*/ 122 h 157"/>
                <a:gd name="T54" fmla="*/ 71 w 351"/>
                <a:gd name="T55" fmla="*/ 106 h 157"/>
                <a:gd name="T56" fmla="*/ 31 w 351"/>
                <a:gd name="T57" fmla="*/ 98 h 157"/>
                <a:gd name="T58" fmla="*/ 1 w 351"/>
                <a:gd name="T59" fmla="*/ 107 h 157"/>
                <a:gd name="T60" fmla="*/ 3 w 351"/>
                <a:gd name="T61" fmla="*/ 91 h 157"/>
                <a:gd name="T62" fmla="*/ 0 w 351"/>
                <a:gd name="T63" fmla="*/ 27 h 15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351"/>
                <a:gd name="T97" fmla="*/ 0 h 157"/>
                <a:gd name="T98" fmla="*/ 351 w 351"/>
                <a:gd name="T99" fmla="*/ 157 h 15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351" h="157">
                  <a:moveTo>
                    <a:pt x="0" y="27"/>
                  </a:moveTo>
                  <a:lnTo>
                    <a:pt x="48" y="78"/>
                  </a:lnTo>
                  <a:lnTo>
                    <a:pt x="57" y="35"/>
                  </a:lnTo>
                  <a:lnTo>
                    <a:pt x="91" y="70"/>
                  </a:lnTo>
                  <a:lnTo>
                    <a:pt x="129" y="65"/>
                  </a:lnTo>
                  <a:lnTo>
                    <a:pt x="197" y="7"/>
                  </a:lnTo>
                  <a:lnTo>
                    <a:pt x="245" y="0"/>
                  </a:lnTo>
                  <a:lnTo>
                    <a:pt x="293" y="5"/>
                  </a:lnTo>
                  <a:lnTo>
                    <a:pt x="328" y="24"/>
                  </a:lnTo>
                  <a:lnTo>
                    <a:pt x="351" y="57"/>
                  </a:lnTo>
                  <a:lnTo>
                    <a:pt x="341" y="66"/>
                  </a:lnTo>
                  <a:lnTo>
                    <a:pt x="337" y="95"/>
                  </a:lnTo>
                  <a:lnTo>
                    <a:pt x="293" y="114"/>
                  </a:lnTo>
                  <a:lnTo>
                    <a:pt x="281" y="95"/>
                  </a:lnTo>
                  <a:lnTo>
                    <a:pt x="284" y="72"/>
                  </a:lnTo>
                  <a:lnTo>
                    <a:pt x="278" y="43"/>
                  </a:lnTo>
                  <a:lnTo>
                    <a:pt x="243" y="31"/>
                  </a:lnTo>
                  <a:lnTo>
                    <a:pt x="214" y="44"/>
                  </a:lnTo>
                  <a:lnTo>
                    <a:pt x="199" y="70"/>
                  </a:lnTo>
                  <a:lnTo>
                    <a:pt x="163" y="86"/>
                  </a:lnTo>
                  <a:lnTo>
                    <a:pt x="154" y="95"/>
                  </a:lnTo>
                  <a:lnTo>
                    <a:pt x="188" y="141"/>
                  </a:lnTo>
                  <a:lnTo>
                    <a:pt x="159" y="157"/>
                  </a:lnTo>
                  <a:lnTo>
                    <a:pt x="146" y="134"/>
                  </a:lnTo>
                  <a:lnTo>
                    <a:pt x="131" y="141"/>
                  </a:lnTo>
                  <a:lnTo>
                    <a:pt x="121" y="116"/>
                  </a:lnTo>
                  <a:lnTo>
                    <a:pt x="93" y="122"/>
                  </a:lnTo>
                  <a:lnTo>
                    <a:pt x="71" y="106"/>
                  </a:lnTo>
                  <a:lnTo>
                    <a:pt x="31" y="98"/>
                  </a:lnTo>
                  <a:lnTo>
                    <a:pt x="1" y="107"/>
                  </a:lnTo>
                  <a:lnTo>
                    <a:pt x="3" y="9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  <p:sp>
          <p:nvSpPr>
            <p:cNvPr id="476" name="Freeform 1333"/>
            <p:cNvSpPr>
              <a:spLocks/>
            </p:cNvSpPr>
            <p:nvPr/>
          </p:nvSpPr>
          <p:spPr bwMode="auto">
            <a:xfrm>
              <a:off x="1346" y="2564"/>
              <a:ext cx="351" cy="157"/>
            </a:xfrm>
            <a:custGeom>
              <a:avLst/>
              <a:gdLst>
                <a:gd name="T0" fmla="*/ 0 w 351"/>
                <a:gd name="T1" fmla="*/ 27 h 157"/>
                <a:gd name="T2" fmla="*/ 48 w 351"/>
                <a:gd name="T3" fmla="*/ 78 h 157"/>
                <a:gd name="T4" fmla="*/ 57 w 351"/>
                <a:gd name="T5" fmla="*/ 35 h 157"/>
                <a:gd name="T6" fmla="*/ 91 w 351"/>
                <a:gd name="T7" fmla="*/ 70 h 157"/>
                <a:gd name="T8" fmla="*/ 129 w 351"/>
                <a:gd name="T9" fmla="*/ 65 h 157"/>
                <a:gd name="T10" fmla="*/ 197 w 351"/>
                <a:gd name="T11" fmla="*/ 7 h 157"/>
                <a:gd name="T12" fmla="*/ 245 w 351"/>
                <a:gd name="T13" fmla="*/ 0 h 157"/>
                <a:gd name="T14" fmla="*/ 293 w 351"/>
                <a:gd name="T15" fmla="*/ 5 h 157"/>
                <a:gd name="T16" fmla="*/ 328 w 351"/>
                <a:gd name="T17" fmla="*/ 24 h 157"/>
                <a:gd name="T18" fmla="*/ 351 w 351"/>
                <a:gd name="T19" fmla="*/ 57 h 157"/>
                <a:gd name="T20" fmla="*/ 341 w 351"/>
                <a:gd name="T21" fmla="*/ 66 h 157"/>
                <a:gd name="T22" fmla="*/ 337 w 351"/>
                <a:gd name="T23" fmla="*/ 95 h 157"/>
                <a:gd name="T24" fmla="*/ 293 w 351"/>
                <a:gd name="T25" fmla="*/ 114 h 157"/>
                <a:gd name="T26" fmla="*/ 281 w 351"/>
                <a:gd name="T27" fmla="*/ 95 h 157"/>
                <a:gd name="T28" fmla="*/ 284 w 351"/>
                <a:gd name="T29" fmla="*/ 72 h 157"/>
                <a:gd name="T30" fmla="*/ 278 w 351"/>
                <a:gd name="T31" fmla="*/ 43 h 157"/>
                <a:gd name="T32" fmla="*/ 243 w 351"/>
                <a:gd name="T33" fmla="*/ 31 h 157"/>
                <a:gd name="T34" fmla="*/ 214 w 351"/>
                <a:gd name="T35" fmla="*/ 44 h 157"/>
                <a:gd name="T36" fmla="*/ 199 w 351"/>
                <a:gd name="T37" fmla="*/ 70 h 157"/>
                <a:gd name="T38" fmla="*/ 163 w 351"/>
                <a:gd name="T39" fmla="*/ 86 h 157"/>
                <a:gd name="T40" fmla="*/ 154 w 351"/>
                <a:gd name="T41" fmla="*/ 95 h 157"/>
                <a:gd name="T42" fmla="*/ 188 w 351"/>
                <a:gd name="T43" fmla="*/ 141 h 157"/>
                <a:gd name="T44" fmla="*/ 159 w 351"/>
                <a:gd name="T45" fmla="*/ 157 h 157"/>
                <a:gd name="T46" fmla="*/ 146 w 351"/>
                <a:gd name="T47" fmla="*/ 134 h 157"/>
                <a:gd name="T48" fmla="*/ 131 w 351"/>
                <a:gd name="T49" fmla="*/ 141 h 157"/>
                <a:gd name="T50" fmla="*/ 121 w 351"/>
                <a:gd name="T51" fmla="*/ 116 h 157"/>
                <a:gd name="T52" fmla="*/ 93 w 351"/>
                <a:gd name="T53" fmla="*/ 122 h 157"/>
                <a:gd name="T54" fmla="*/ 71 w 351"/>
                <a:gd name="T55" fmla="*/ 106 h 157"/>
                <a:gd name="T56" fmla="*/ 31 w 351"/>
                <a:gd name="T57" fmla="*/ 98 h 157"/>
                <a:gd name="T58" fmla="*/ 1 w 351"/>
                <a:gd name="T59" fmla="*/ 107 h 157"/>
                <a:gd name="T60" fmla="*/ 3 w 351"/>
                <a:gd name="T61" fmla="*/ 91 h 157"/>
                <a:gd name="T62" fmla="*/ 0 w 351"/>
                <a:gd name="T63" fmla="*/ 27 h 15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351"/>
                <a:gd name="T97" fmla="*/ 0 h 157"/>
                <a:gd name="T98" fmla="*/ 351 w 351"/>
                <a:gd name="T99" fmla="*/ 157 h 15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351" h="157">
                  <a:moveTo>
                    <a:pt x="0" y="27"/>
                  </a:moveTo>
                  <a:lnTo>
                    <a:pt x="48" y="78"/>
                  </a:lnTo>
                  <a:lnTo>
                    <a:pt x="57" y="35"/>
                  </a:lnTo>
                  <a:lnTo>
                    <a:pt x="91" y="70"/>
                  </a:lnTo>
                  <a:lnTo>
                    <a:pt x="129" y="65"/>
                  </a:lnTo>
                  <a:lnTo>
                    <a:pt x="197" y="7"/>
                  </a:lnTo>
                  <a:lnTo>
                    <a:pt x="245" y="0"/>
                  </a:lnTo>
                  <a:lnTo>
                    <a:pt x="293" y="5"/>
                  </a:lnTo>
                  <a:lnTo>
                    <a:pt x="328" y="24"/>
                  </a:lnTo>
                  <a:lnTo>
                    <a:pt x="351" y="57"/>
                  </a:lnTo>
                  <a:lnTo>
                    <a:pt x="341" y="66"/>
                  </a:lnTo>
                  <a:lnTo>
                    <a:pt x="337" y="95"/>
                  </a:lnTo>
                  <a:lnTo>
                    <a:pt x="293" y="114"/>
                  </a:lnTo>
                  <a:lnTo>
                    <a:pt x="281" y="95"/>
                  </a:lnTo>
                  <a:lnTo>
                    <a:pt x="284" y="72"/>
                  </a:lnTo>
                  <a:lnTo>
                    <a:pt x="278" y="43"/>
                  </a:lnTo>
                  <a:lnTo>
                    <a:pt x="243" y="31"/>
                  </a:lnTo>
                  <a:lnTo>
                    <a:pt x="214" y="44"/>
                  </a:lnTo>
                  <a:lnTo>
                    <a:pt x="199" y="70"/>
                  </a:lnTo>
                  <a:lnTo>
                    <a:pt x="163" y="86"/>
                  </a:lnTo>
                  <a:lnTo>
                    <a:pt x="154" y="95"/>
                  </a:lnTo>
                  <a:lnTo>
                    <a:pt x="188" y="141"/>
                  </a:lnTo>
                  <a:lnTo>
                    <a:pt x="159" y="157"/>
                  </a:lnTo>
                  <a:lnTo>
                    <a:pt x="146" y="134"/>
                  </a:lnTo>
                  <a:lnTo>
                    <a:pt x="131" y="141"/>
                  </a:lnTo>
                  <a:lnTo>
                    <a:pt x="121" y="116"/>
                  </a:lnTo>
                  <a:lnTo>
                    <a:pt x="93" y="122"/>
                  </a:lnTo>
                  <a:lnTo>
                    <a:pt x="71" y="106"/>
                  </a:lnTo>
                  <a:lnTo>
                    <a:pt x="31" y="98"/>
                  </a:lnTo>
                  <a:lnTo>
                    <a:pt x="1" y="107"/>
                  </a:lnTo>
                  <a:lnTo>
                    <a:pt x="3" y="9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12700" cap="rnd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</p:grpSp>
      <p:grpSp>
        <p:nvGrpSpPr>
          <p:cNvPr id="326" name="Group 1334"/>
          <p:cNvGrpSpPr>
            <a:grpSpLocks/>
          </p:cNvGrpSpPr>
          <p:nvPr/>
        </p:nvGrpSpPr>
        <p:grpSpPr bwMode="auto">
          <a:xfrm>
            <a:off x="4476760" y="4137007"/>
            <a:ext cx="577850" cy="349250"/>
            <a:chOff x="1101" y="2854"/>
            <a:chExt cx="364" cy="220"/>
          </a:xfrm>
          <a:solidFill>
            <a:schemeClr val="bg1">
              <a:lumMod val="65000"/>
            </a:schemeClr>
          </a:solidFill>
        </p:grpSpPr>
        <p:sp>
          <p:nvSpPr>
            <p:cNvPr id="478" name="Freeform 1335"/>
            <p:cNvSpPr>
              <a:spLocks/>
            </p:cNvSpPr>
            <p:nvPr/>
          </p:nvSpPr>
          <p:spPr bwMode="auto">
            <a:xfrm>
              <a:off x="1101" y="2854"/>
              <a:ext cx="364" cy="220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30" y="23"/>
                </a:cxn>
                <a:cxn ang="0">
                  <a:pos x="30" y="42"/>
                </a:cxn>
                <a:cxn ang="0">
                  <a:pos x="40" y="49"/>
                </a:cxn>
                <a:cxn ang="0">
                  <a:pos x="57" y="47"/>
                </a:cxn>
                <a:cxn ang="0">
                  <a:pos x="57" y="11"/>
                </a:cxn>
                <a:cxn ang="0">
                  <a:pos x="85" y="0"/>
                </a:cxn>
                <a:cxn ang="0">
                  <a:pos x="120" y="2"/>
                </a:cxn>
                <a:cxn ang="0">
                  <a:pos x="140" y="11"/>
                </a:cxn>
                <a:cxn ang="0">
                  <a:pos x="177" y="11"/>
                </a:cxn>
                <a:cxn ang="0">
                  <a:pos x="198" y="17"/>
                </a:cxn>
                <a:cxn ang="0">
                  <a:pos x="296" y="5"/>
                </a:cxn>
                <a:cxn ang="0">
                  <a:pos x="281" y="19"/>
                </a:cxn>
                <a:cxn ang="0">
                  <a:pos x="296" y="23"/>
                </a:cxn>
                <a:cxn ang="0">
                  <a:pos x="311" y="32"/>
                </a:cxn>
                <a:cxn ang="0">
                  <a:pos x="326" y="36"/>
                </a:cxn>
                <a:cxn ang="0">
                  <a:pos x="326" y="52"/>
                </a:cxn>
                <a:cxn ang="0">
                  <a:pos x="364" y="59"/>
                </a:cxn>
                <a:cxn ang="0">
                  <a:pos x="338" y="74"/>
                </a:cxn>
                <a:cxn ang="0">
                  <a:pos x="338" y="76"/>
                </a:cxn>
                <a:cxn ang="0">
                  <a:pos x="347" y="85"/>
                </a:cxn>
                <a:cxn ang="0">
                  <a:pos x="338" y="90"/>
                </a:cxn>
                <a:cxn ang="0">
                  <a:pos x="326" y="89"/>
                </a:cxn>
                <a:cxn ang="0">
                  <a:pos x="319" y="100"/>
                </a:cxn>
                <a:cxn ang="0">
                  <a:pos x="321" y="112"/>
                </a:cxn>
                <a:cxn ang="0">
                  <a:pos x="331" y="125"/>
                </a:cxn>
                <a:cxn ang="0">
                  <a:pos x="341" y="125"/>
                </a:cxn>
                <a:cxn ang="0">
                  <a:pos x="336" y="135"/>
                </a:cxn>
                <a:cxn ang="0">
                  <a:pos x="331" y="137"/>
                </a:cxn>
                <a:cxn ang="0">
                  <a:pos x="324" y="144"/>
                </a:cxn>
                <a:cxn ang="0">
                  <a:pos x="307" y="144"/>
                </a:cxn>
                <a:cxn ang="0">
                  <a:pos x="288" y="148"/>
                </a:cxn>
                <a:cxn ang="0">
                  <a:pos x="246" y="148"/>
                </a:cxn>
                <a:cxn ang="0">
                  <a:pos x="233" y="146"/>
                </a:cxn>
                <a:cxn ang="0">
                  <a:pos x="218" y="139"/>
                </a:cxn>
                <a:cxn ang="0">
                  <a:pos x="218" y="144"/>
                </a:cxn>
                <a:cxn ang="0">
                  <a:pos x="226" y="163"/>
                </a:cxn>
                <a:cxn ang="0">
                  <a:pos x="238" y="178"/>
                </a:cxn>
                <a:cxn ang="0">
                  <a:pos x="248" y="190"/>
                </a:cxn>
                <a:cxn ang="0">
                  <a:pos x="229" y="203"/>
                </a:cxn>
                <a:cxn ang="0">
                  <a:pos x="223" y="209"/>
                </a:cxn>
                <a:cxn ang="0">
                  <a:pos x="220" y="213"/>
                </a:cxn>
                <a:cxn ang="0">
                  <a:pos x="210" y="220"/>
                </a:cxn>
                <a:cxn ang="0">
                  <a:pos x="201" y="220"/>
                </a:cxn>
                <a:cxn ang="0">
                  <a:pos x="170" y="213"/>
                </a:cxn>
                <a:cxn ang="0">
                  <a:pos x="165" y="182"/>
                </a:cxn>
                <a:cxn ang="0">
                  <a:pos x="141" y="158"/>
                </a:cxn>
                <a:cxn ang="0">
                  <a:pos x="128" y="139"/>
                </a:cxn>
                <a:cxn ang="0">
                  <a:pos x="130" y="129"/>
                </a:cxn>
                <a:cxn ang="0">
                  <a:pos x="140" y="123"/>
                </a:cxn>
                <a:cxn ang="0">
                  <a:pos x="140" y="112"/>
                </a:cxn>
                <a:cxn ang="0">
                  <a:pos x="128" y="106"/>
                </a:cxn>
                <a:cxn ang="0">
                  <a:pos x="108" y="111"/>
                </a:cxn>
                <a:cxn ang="0">
                  <a:pos x="87" y="99"/>
                </a:cxn>
                <a:cxn ang="0">
                  <a:pos x="28" y="87"/>
                </a:cxn>
                <a:cxn ang="0">
                  <a:pos x="4" y="59"/>
                </a:cxn>
                <a:cxn ang="0">
                  <a:pos x="0" y="43"/>
                </a:cxn>
                <a:cxn ang="0">
                  <a:pos x="9" y="19"/>
                </a:cxn>
                <a:cxn ang="0">
                  <a:pos x="19" y="9"/>
                </a:cxn>
              </a:cxnLst>
              <a:rect l="0" t="0" r="r" b="b"/>
              <a:pathLst>
                <a:path w="364" h="220">
                  <a:moveTo>
                    <a:pt x="19" y="9"/>
                  </a:moveTo>
                  <a:lnTo>
                    <a:pt x="30" y="23"/>
                  </a:lnTo>
                  <a:lnTo>
                    <a:pt x="30" y="42"/>
                  </a:lnTo>
                  <a:lnTo>
                    <a:pt x="40" y="49"/>
                  </a:lnTo>
                  <a:lnTo>
                    <a:pt x="57" y="47"/>
                  </a:lnTo>
                  <a:lnTo>
                    <a:pt x="57" y="11"/>
                  </a:lnTo>
                  <a:lnTo>
                    <a:pt x="85" y="0"/>
                  </a:lnTo>
                  <a:lnTo>
                    <a:pt x="120" y="2"/>
                  </a:lnTo>
                  <a:lnTo>
                    <a:pt x="140" y="11"/>
                  </a:lnTo>
                  <a:lnTo>
                    <a:pt x="177" y="11"/>
                  </a:lnTo>
                  <a:lnTo>
                    <a:pt x="198" y="17"/>
                  </a:lnTo>
                  <a:lnTo>
                    <a:pt x="296" y="5"/>
                  </a:lnTo>
                  <a:lnTo>
                    <a:pt x="281" y="19"/>
                  </a:lnTo>
                  <a:lnTo>
                    <a:pt x="296" y="23"/>
                  </a:lnTo>
                  <a:lnTo>
                    <a:pt x="311" y="32"/>
                  </a:lnTo>
                  <a:lnTo>
                    <a:pt x="326" y="36"/>
                  </a:lnTo>
                  <a:lnTo>
                    <a:pt x="326" y="52"/>
                  </a:lnTo>
                  <a:lnTo>
                    <a:pt x="364" y="59"/>
                  </a:lnTo>
                  <a:lnTo>
                    <a:pt x="338" y="74"/>
                  </a:lnTo>
                  <a:lnTo>
                    <a:pt x="338" y="76"/>
                  </a:lnTo>
                  <a:lnTo>
                    <a:pt x="347" y="85"/>
                  </a:lnTo>
                  <a:lnTo>
                    <a:pt x="338" y="90"/>
                  </a:lnTo>
                  <a:lnTo>
                    <a:pt x="326" y="89"/>
                  </a:lnTo>
                  <a:lnTo>
                    <a:pt x="319" y="100"/>
                  </a:lnTo>
                  <a:lnTo>
                    <a:pt x="321" y="112"/>
                  </a:lnTo>
                  <a:lnTo>
                    <a:pt x="331" y="125"/>
                  </a:lnTo>
                  <a:lnTo>
                    <a:pt x="341" y="125"/>
                  </a:lnTo>
                  <a:lnTo>
                    <a:pt x="336" y="135"/>
                  </a:lnTo>
                  <a:lnTo>
                    <a:pt x="331" y="137"/>
                  </a:lnTo>
                  <a:lnTo>
                    <a:pt x="324" y="144"/>
                  </a:lnTo>
                  <a:lnTo>
                    <a:pt x="307" y="144"/>
                  </a:lnTo>
                  <a:lnTo>
                    <a:pt x="288" y="148"/>
                  </a:lnTo>
                  <a:lnTo>
                    <a:pt x="246" y="148"/>
                  </a:lnTo>
                  <a:lnTo>
                    <a:pt x="233" y="146"/>
                  </a:lnTo>
                  <a:lnTo>
                    <a:pt x="218" y="139"/>
                  </a:lnTo>
                  <a:lnTo>
                    <a:pt x="218" y="144"/>
                  </a:lnTo>
                  <a:lnTo>
                    <a:pt x="226" y="163"/>
                  </a:lnTo>
                  <a:lnTo>
                    <a:pt x="238" y="178"/>
                  </a:lnTo>
                  <a:lnTo>
                    <a:pt x="248" y="190"/>
                  </a:lnTo>
                  <a:lnTo>
                    <a:pt x="229" y="203"/>
                  </a:lnTo>
                  <a:lnTo>
                    <a:pt x="223" y="209"/>
                  </a:lnTo>
                  <a:lnTo>
                    <a:pt x="220" y="213"/>
                  </a:lnTo>
                  <a:lnTo>
                    <a:pt x="210" y="220"/>
                  </a:lnTo>
                  <a:lnTo>
                    <a:pt x="201" y="220"/>
                  </a:lnTo>
                  <a:lnTo>
                    <a:pt x="170" y="213"/>
                  </a:lnTo>
                  <a:lnTo>
                    <a:pt x="165" y="182"/>
                  </a:lnTo>
                  <a:lnTo>
                    <a:pt x="141" y="158"/>
                  </a:lnTo>
                  <a:lnTo>
                    <a:pt x="128" y="139"/>
                  </a:lnTo>
                  <a:lnTo>
                    <a:pt x="130" y="129"/>
                  </a:lnTo>
                  <a:lnTo>
                    <a:pt x="140" y="123"/>
                  </a:lnTo>
                  <a:lnTo>
                    <a:pt x="140" y="112"/>
                  </a:lnTo>
                  <a:lnTo>
                    <a:pt x="128" y="106"/>
                  </a:lnTo>
                  <a:lnTo>
                    <a:pt x="108" y="111"/>
                  </a:lnTo>
                  <a:lnTo>
                    <a:pt x="87" y="99"/>
                  </a:lnTo>
                  <a:lnTo>
                    <a:pt x="28" y="87"/>
                  </a:lnTo>
                  <a:lnTo>
                    <a:pt x="4" y="59"/>
                  </a:lnTo>
                  <a:lnTo>
                    <a:pt x="0" y="43"/>
                  </a:lnTo>
                  <a:lnTo>
                    <a:pt x="9" y="19"/>
                  </a:lnTo>
                  <a:lnTo>
                    <a:pt x="19" y="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  <p:sp>
          <p:nvSpPr>
            <p:cNvPr id="479" name="Freeform 1336"/>
            <p:cNvSpPr>
              <a:spLocks/>
            </p:cNvSpPr>
            <p:nvPr/>
          </p:nvSpPr>
          <p:spPr bwMode="auto">
            <a:xfrm>
              <a:off x="1101" y="2854"/>
              <a:ext cx="364" cy="220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30" y="23"/>
                </a:cxn>
                <a:cxn ang="0">
                  <a:pos x="30" y="42"/>
                </a:cxn>
                <a:cxn ang="0">
                  <a:pos x="40" y="49"/>
                </a:cxn>
                <a:cxn ang="0">
                  <a:pos x="57" y="47"/>
                </a:cxn>
                <a:cxn ang="0">
                  <a:pos x="57" y="11"/>
                </a:cxn>
                <a:cxn ang="0">
                  <a:pos x="85" y="0"/>
                </a:cxn>
                <a:cxn ang="0">
                  <a:pos x="120" y="2"/>
                </a:cxn>
                <a:cxn ang="0">
                  <a:pos x="140" y="11"/>
                </a:cxn>
                <a:cxn ang="0">
                  <a:pos x="177" y="11"/>
                </a:cxn>
                <a:cxn ang="0">
                  <a:pos x="198" y="17"/>
                </a:cxn>
                <a:cxn ang="0">
                  <a:pos x="296" y="5"/>
                </a:cxn>
                <a:cxn ang="0">
                  <a:pos x="281" y="19"/>
                </a:cxn>
                <a:cxn ang="0">
                  <a:pos x="296" y="23"/>
                </a:cxn>
                <a:cxn ang="0">
                  <a:pos x="311" y="32"/>
                </a:cxn>
                <a:cxn ang="0">
                  <a:pos x="326" y="36"/>
                </a:cxn>
                <a:cxn ang="0">
                  <a:pos x="326" y="52"/>
                </a:cxn>
                <a:cxn ang="0">
                  <a:pos x="364" y="59"/>
                </a:cxn>
                <a:cxn ang="0">
                  <a:pos x="338" y="74"/>
                </a:cxn>
                <a:cxn ang="0">
                  <a:pos x="338" y="76"/>
                </a:cxn>
                <a:cxn ang="0">
                  <a:pos x="347" y="85"/>
                </a:cxn>
                <a:cxn ang="0">
                  <a:pos x="338" y="90"/>
                </a:cxn>
                <a:cxn ang="0">
                  <a:pos x="326" y="89"/>
                </a:cxn>
                <a:cxn ang="0">
                  <a:pos x="319" y="100"/>
                </a:cxn>
                <a:cxn ang="0">
                  <a:pos x="321" y="112"/>
                </a:cxn>
                <a:cxn ang="0">
                  <a:pos x="331" y="125"/>
                </a:cxn>
                <a:cxn ang="0">
                  <a:pos x="341" y="125"/>
                </a:cxn>
                <a:cxn ang="0">
                  <a:pos x="336" y="135"/>
                </a:cxn>
                <a:cxn ang="0">
                  <a:pos x="331" y="137"/>
                </a:cxn>
                <a:cxn ang="0">
                  <a:pos x="324" y="144"/>
                </a:cxn>
                <a:cxn ang="0">
                  <a:pos x="307" y="144"/>
                </a:cxn>
                <a:cxn ang="0">
                  <a:pos x="288" y="148"/>
                </a:cxn>
                <a:cxn ang="0">
                  <a:pos x="246" y="148"/>
                </a:cxn>
                <a:cxn ang="0">
                  <a:pos x="233" y="146"/>
                </a:cxn>
                <a:cxn ang="0">
                  <a:pos x="218" y="139"/>
                </a:cxn>
                <a:cxn ang="0">
                  <a:pos x="218" y="144"/>
                </a:cxn>
                <a:cxn ang="0">
                  <a:pos x="226" y="163"/>
                </a:cxn>
                <a:cxn ang="0">
                  <a:pos x="238" y="178"/>
                </a:cxn>
                <a:cxn ang="0">
                  <a:pos x="248" y="190"/>
                </a:cxn>
                <a:cxn ang="0">
                  <a:pos x="229" y="203"/>
                </a:cxn>
                <a:cxn ang="0">
                  <a:pos x="223" y="209"/>
                </a:cxn>
                <a:cxn ang="0">
                  <a:pos x="220" y="213"/>
                </a:cxn>
                <a:cxn ang="0">
                  <a:pos x="210" y="220"/>
                </a:cxn>
                <a:cxn ang="0">
                  <a:pos x="201" y="220"/>
                </a:cxn>
                <a:cxn ang="0">
                  <a:pos x="170" y="213"/>
                </a:cxn>
                <a:cxn ang="0">
                  <a:pos x="165" y="182"/>
                </a:cxn>
                <a:cxn ang="0">
                  <a:pos x="141" y="158"/>
                </a:cxn>
                <a:cxn ang="0">
                  <a:pos x="128" y="139"/>
                </a:cxn>
                <a:cxn ang="0">
                  <a:pos x="130" y="129"/>
                </a:cxn>
                <a:cxn ang="0">
                  <a:pos x="140" y="123"/>
                </a:cxn>
                <a:cxn ang="0">
                  <a:pos x="140" y="112"/>
                </a:cxn>
                <a:cxn ang="0">
                  <a:pos x="128" y="106"/>
                </a:cxn>
                <a:cxn ang="0">
                  <a:pos x="108" y="111"/>
                </a:cxn>
                <a:cxn ang="0">
                  <a:pos x="87" y="99"/>
                </a:cxn>
                <a:cxn ang="0">
                  <a:pos x="28" y="87"/>
                </a:cxn>
                <a:cxn ang="0">
                  <a:pos x="4" y="59"/>
                </a:cxn>
                <a:cxn ang="0">
                  <a:pos x="0" y="43"/>
                </a:cxn>
                <a:cxn ang="0">
                  <a:pos x="9" y="19"/>
                </a:cxn>
                <a:cxn ang="0">
                  <a:pos x="19" y="9"/>
                </a:cxn>
              </a:cxnLst>
              <a:rect l="0" t="0" r="r" b="b"/>
              <a:pathLst>
                <a:path w="364" h="220">
                  <a:moveTo>
                    <a:pt x="19" y="9"/>
                  </a:moveTo>
                  <a:lnTo>
                    <a:pt x="30" y="23"/>
                  </a:lnTo>
                  <a:lnTo>
                    <a:pt x="30" y="42"/>
                  </a:lnTo>
                  <a:lnTo>
                    <a:pt x="40" y="49"/>
                  </a:lnTo>
                  <a:lnTo>
                    <a:pt x="57" y="47"/>
                  </a:lnTo>
                  <a:lnTo>
                    <a:pt x="57" y="11"/>
                  </a:lnTo>
                  <a:lnTo>
                    <a:pt x="85" y="0"/>
                  </a:lnTo>
                  <a:lnTo>
                    <a:pt x="120" y="2"/>
                  </a:lnTo>
                  <a:lnTo>
                    <a:pt x="140" y="11"/>
                  </a:lnTo>
                  <a:lnTo>
                    <a:pt x="177" y="11"/>
                  </a:lnTo>
                  <a:lnTo>
                    <a:pt x="198" y="17"/>
                  </a:lnTo>
                  <a:lnTo>
                    <a:pt x="296" y="5"/>
                  </a:lnTo>
                  <a:lnTo>
                    <a:pt x="281" y="19"/>
                  </a:lnTo>
                  <a:lnTo>
                    <a:pt x="296" y="23"/>
                  </a:lnTo>
                  <a:lnTo>
                    <a:pt x="311" y="32"/>
                  </a:lnTo>
                  <a:lnTo>
                    <a:pt x="326" y="36"/>
                  </a:lnTo>
                  <a:lnTo>
                    <a:pt x="326" y="52"/>
                  </a:lnTo>
                  <a:lnTo>
                    <a:pt x="364" y="59"/>
                  </a:lnTo>
                  <a:lnTo>
                    <a:pt x="338" y="74"/>
                  </a:lnTo>
                  <a:lnTo>
                    <a:pt x="338" y="76"/>
                  </a:lnTo>
                  <a:lnTo>
                    <a:pt x="347" y="85"/>
                  </a:lnTo>
                  <a:lnTo>
                    <a:pt x="338" y="90"/>
                  </a:lnTo>
                  <a:lnTo>
                    <a:pt x="326" y="89"/>
                  </a:lnTo>
                  <a:lnTo>
                    <a:pt x="319" y="100"/>
                  </a:lnTo>
                  <a:lnTo>
                    <a:pt x="321" y="112"/>
                  </a:lnTo>
                  <a:lnTo>
                    <a:pt x="331" y="125"/>
                  </a:lnTo>
                  <a:lnTo>
                    <a:pt x="341" y="125"/>
                  </a:lnTo>
                  <a:lnTo>
                    <a:pt x="336" y="135"/>
                  </a:lnTo>
                  <a:lnTo>
                    <a:pt x="331" y="137"/>
                  </a:lnTo>
                  <a:lnTo>
                    <a:pt x="324" y="144"/>
                  </a:lnTo>
                  <a:lnTo>
                    <a:pt x="307" y="144"/>
                  </a:lnTo>
                  <a:lnTo>
                    <a:pt x="288" y="148"/>
                  </a:lnTo>
                  <a:lnTo>
                    <a:pt x="246" y="148"/>
                  </a:lnTo>
                  <a:lnTo>
                    <a:pt x="233" y="146"/>
                  </a:lnTo>
                  <a:lnTo>
                    <a:pt x="218" y="139"/>
                  </a:lnTo>
                  <a:lnTo>
                    <a:pt x="218" y="144"/>
                  </a:lnTo>
                  <a:lnTo>
                    <a:pt x="226" y="163"/>
                  </a:lnTo>
                  <a:lnTo>
                    <a:pt x="238" y="178"/>
                  </a:lnTo>
                  <a:lnTo>
                    <a:pt x="248" y="190"/>
                  </a:lnTo>
                  <a:lnTo>
                    <a:pt x="229" y="203"/>
                  </a:lnTo>
                  <a:lnTo>
                    <a:pt x="223" y="209"/>
                  </a:lnTo>
                  <a:lnTo>
                    <a:pt x="220" y="213"/>
                  </a:lnTo>
                  <a:lnTo>
                    <a:pt x="210" y="220"/>
                  </a:lnTo>
                  <a:lnTo>
                    <a:pt x="201" y="220"/>
                  </a:lnTo>
                  <a:lnTo>
                    <a:pt x="170" y="213"/>
                  </a:lnTo>
                  <a:lnTo>
                    <a:pt x="165" y="182"/>
                  </a:lnTo>
                  <a:lnTo>
                    <a:pt x="141" y="158"/>
                  </a:lnTo>
                  <a:lnTo>
                    <a:pt x="128" y="139"/>
                  </a:lnTo>
                  <a:lnTo>
                    <a:pt x="130" y="129"/>
                  </a:lnTo>
                  <a:lnTo>
                    <a:pt x="140" y="123"/>
                  </a:lnTo>
                  <a:lnTo>
                    <a:pt x="140" y="112"/>
                  </a:lnTo>
                  <a:lnTo>
                    <a:pt x="128" y="106"/>
                  </a:lnTo>
                  <a:lnTo>
                    <a:pt x="108" y="111"/>
                  </a:lnTo>
                  <a:lnTo>
                    <a:pt x="87" y="99"/>
                  </a:lnTo>
                  <a:lnTo>
                    <a:pt x="28" y="87"/>
                  </a:lnTo>
                  <a:lnTo>
                    <a:pt x="4" y="59"/>
                  </a:lnTo>
                  <a:lnTo>
                    <a:pt x="0" y="43"/>
                  </a:lnTo>
                  <a:lnTo>
                    <a:pt x="9" y="19"/>
                  </a:lnTo>
                  <a:lnTo>
                    <a:pt x="19" y="9"/>
                  </a:lnTo>
                </a:path>
              </a:pathLst>
            </a:custGeom>
            <a:grpFill/>
            <a:ln w="12700" cap="rnd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</p:grpSp>
      <p:grpSp>
        <p:nvGrpSpPr>
          <p:cNvPr id="357" name="Group 1337"/>
          <p:cNvGrpSpPr>
            <a:grpSpLocks/>
          </p:cNvGrpSpPr>
          <p:nvPr/>
        </p:nvGrpSpPr>
        <p:grpSpPr bwMode="auto">
          <a:xfrm>
            <a:off x="4235460" y="4132246"/>
            <a:ext cx="530225" cy="549275"/>
            <a:chOff x="937" y="2837"/>
            <a:chExt cx="334" cy="346"/>
          </a:xfrm>
          <a:solidFill>
            <a:srgbClr val="7030A0"/>
          </a:solidFill>
        </p:grpSpPr>
        <p:sp>
          <p:nvSpPr>
            <p:cNvPr id="481" name="Freeform 1338"/>
            <p:cNvSpPr>
              <a:spLocks/>
            </p:cNvSpPr>
            <p:nvPr/>
          </p:nvSpPr>
          <p:spPr bwMode="auto">
            <a:xfrm>
              <a:off x="937" y="2837"/>
              <a:ext cx="334" cy="346"/>
            </a:xfrm>
            <a:custGeom>
              <a:avLst/>
              <a:gdLst>
                <a:gd name="T0" fmla="*/ 203 w 334"/>
                <a:gd name="T1" fmla="*/ 8 h 346"/>
                <a:gd name="T2" fmla="*/ 181 w 334"/>
                <a:gd name="T3" fmla="*/ 24 h 346"/>
                <a:gd name="T4" fmla="*/ 171 w 334"/>
                <a:gd name="T5" fmla="*/ 35 h 346"/>
                <a:gd name="T6" fmla="*/ 163 w 334"/>
                <a:gd name="T7" fmla="*/ 58 h 346"/>
                <a:gd name="T8" fmla="*/ 167 w 334"/>
                <a:gd name="T9" fmla="*/ 73 h 346"/>
                <a:gd name="T10" fmla="*/ 191 w 334"/>
                <a:gd name="T11" fmla="*/ 102 h 346"/>
                <a:gd name="T12" fmla="*/ 250 w 334"/>
                <a:gd name="T13" fmla="*/ 114 h 346"/>
                <a:gd name="T14" fmla="*/ 271 w 334"/>
                <a:gd name="T15" fmla="*/ 125 h 346"/>
                <a:gd name="T16" fmla="*/ 291 w 334"/>
                <a:gd name="T17" fmla="*/ 121 h 346"/>
                <a:gd name="T18" fmla="*/ 303 w 334"/>
                <a:gd name="T19" fmla="*/ 127 h 346"/>
                <a:gd name="T20" fmla="*/ 303 w 334"/>
                <a:gd name="T21" fmla="*/ 139 h 346"/>
                <a:gd name="T22" fmla="*/ 293 w 334"/>
                <a:gd name="T23" fmla="*/ 144 h 346"/>
                <a:gd name="T24" fmla="*/ 291 w 334"/>
                <a:gd name="T25" fmla="*/ 154 h 346"/>
                <a:gd name="T26" fmla="*/ 305 w 334"/>
                <a:gd name="T27" fmla="*/ 173 h 346"/>
                <a:gd name="T28" fmla="*/ 329 w 334"/>
                <a:gd name="T29" fmla="*/ 197 h 346"/>
                <a:gd name="T30" fmla="*/ 334 w 334"/>
                <a:gd name="T31" fmla="*/ 229 h 346"/>
                <a:gd name="T32" fmla="*/ 310 w 334"/>
                <a:gd name="T33" fmla="*/ 214 h 346"/>
                <a:gd name="T34" fmla="*/ 305 w 334"/>
                <a:gd name="T35" fmla="*/ 206 h 346"/>
                <a:gd name="T36" fmla="*/ 296 w 334"/>
                <a:gd name="T37" fmla="*/ 212 h 346"/>
                <a:gd name="T38" fmla="*/ 293 w 334"/>
                <a:gd name="T39" fmla="*/ 208 h 346"/>
                <a:gd name="T40" fmla="*/ 250 w 334"/>
                <a:gd name="T41" fmla="*/ 226 h 346"/>
                <a:gd name="T42" fmla="*/ 253 w 334"/>
                <a:gd name="T43" fmla="*/ 233 h 346"/>
                <a:gd name="T44" fmla="*/ 264 w 334"/>
                <a:gd name="T45" fmla="*/ 239 h 346"/>
                <a:gd name="T46" fmla="*/ 276 w 334"/>
                <a:gd name="T47" fmla="*/ 245 h 346"/>
                <a:gd name="T48" fmla="*/ 246 w 334"/>
                <a:gd name="T49" fmla="*/ 246 h 346"/>
                <a:gd name="T50" fmla="*/ 243 w 334"/>
                <a:gd name="T51" fmla="*/ 267 h 346"/>
                <a:gd name="T52" fmla="*/ 253 w 334"/>
                <a:gd name="T53" fmla="*/ 274 h 346"/>
                <a:gd name="T54" fmla="*/ 248 w 334"/>
                <a:gd name="T55" fmla="*/ 341 h 346"/>
                <a:gd name="T56" fmla="*/ 246 w 334"/>
                <a:gd name="T57" fmla="*/ 346 h 346"/>
                <a:gd name="T58" fmla="*/ 229 w 334"/>
                <a:gd name="T59" fmla="*/ 341 h 346"/>
                <a:gd name="T60" fmla="*/ 229 w 334"/>
                <a:gd name="T61" fmla="*/ 310 h 346"/>
                <a:gd name="T62" fmla="*/ 233 w 334"/>
                <a:gd name="T63" fmla="*/ 304 h 346"/>
                <a:gd name="T64" fmla="*/ 229 w 334"/>
                <a:gd name="T65" fmla="*/ 298 h 346"/>
                <a:gd name="T66" fmla="*/ 221 w 334"/>
                <a:gd name="T67" fmla="*/ 296 h 346"/>
                <a:gd name="T68" fmla="*/ 191 w 334"/>
                <a:gd name="T69" fmla="*/ 296 h 346"/>
                <a:gd name="T70" fmla="*/ 178 w 334"/>
                <a:gd name="T71" fmla="*/ 300 h 346"/>
                <a:gd name="T72" fmla="*/ 165 w 334"/>
                <a:gd name="T73" fmla="*/ 293 h 346"/>
                <a:gd name="T74" fmla="*/ 146 w 334"/>
                <a:gd name="T75" fmla="*/ 287 h 346"/>
                <a:gd name="T76" fmla="*/ 126 w 334"/>
                <a:gd name="T77" fmla="*/ 281 h 346"/>
                <a:gd name="T78" fmla="*/ 126 w 334"/>
                <a:gd name="T79" fmla="*/ 264 h 346"/>
                <a:gd name="T80" fmla="*/ 108 w 334"/>
                <a:gd name="T81" fmla="*/ 264 h 346"/>
                <a:gd name="T82" fmla="*/ 48 w 334"/>
                <a:gd name="T83" fmla="*/ 243 h 346"/>
                <a:gd name="T84" fmla="*/ 0 w 334"/>
                <a:gd name="T85" fmla="*/ 246 h 346"/>
                <a:gd name="T86" fmla="*/ 43 w 334"/>
                <a:gd name="T87" fmla="*/ 185 h 346"/>
                <a:gd name="T88" fmla="*/ 43 w 334"/>
                <a:gd name="T89" fmla="*/ 120 h 346"/>
                <a:gd name="T90" fmla="*/ 65 w 334"/>
                <a:gd name="T91" fmla="*/ 87 h 346"/>
                <a:gd name="T92" fmla="*/ 78 w 334"/>
                <a:gd name="T93" fmla="*/ 65 h 346"/>
                <a:gd name="T94" fmla="*/ 93 w 334"/>
                <a:gd name="T95" fmla="*/ 62 h 346"/>
                <a:gd name="T96" fmla="*/ 113 w 334"/>
                <a:gd name="T97" fmla="*/ 25 h 346"/>
                <a:gd name="T98" fmla="*/ 124 w 334"/>
                <a:gd name="T99" fmla="*/ 31 h 346"/>
                <a:gd name="T100" fmla="*/ 133 w 334"/>
                <a:gd name="T101" fmla="*/ 17 h 346"/>
                <a:gd name="T102" fmla="*/ 193 w 334"/>
                <a:gd name="T103" fmla="*/ 0 h 346"/>
                <a:gd name="T104" fmla="*/ 203 w 334"/>
                <a:gd name="T105" fmla="*/ 8 h 34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334"/>
                <a:gd name="T160" fmla="*/ 0 h 346"/>
                <a:gd name="T161" fmla="*/ 334 w 334"/>
                <a:gd name="T162" fmla="*/ 346 h 34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334" h="346">
                  <a:moveTo>
                    <a:pt x="203" y="8"/>
                  </a:moveTo>
                  <a:lnTo>
                    <a:pt x="181" y="24"/>
                  </a:lnTo>
                  <a:lnTo>
                    <a:pt x="171" y="35"/>
                  </a:lnTo>
                  <a:lnTo>
                    <a:pt x="163" y="58"/>
                  </a:lnTo>
                  <a:lnTo>
                    <a:pt x="167" y="73"/>
                  </a:lnTo>
                  <a:lnTo>
                    <a:pt x="191" y="102"/>
                  </a:lnTo>
                  <a:lnTo>
                    <a:pt x="250" y="114"/>
                  </a:lnTo>
                  <a:lnTo>
                    <a:pt x="271" y="125"/>
                  </a:lnTo>
                  <a:lnTo>
                    <a:pt x="291" y="121"/>
                  </a:lnTo>
                  <a:lnTo>
                    <a:pt x="303" y="127"/>
                  </a:lnTo>
                  <a:lnTo>
                    <a:pt x="303" y="139"/>
                  </a:lnTo>
                  <a:lnTo>
                    <a:pt x="293" y="144"/>
                  </a:lnTo>
                  <a:lnTo>
                    <a:pt x="291" y="154"/>
                  </a:lnTo>
                  <a:lnTo>
                    <a:pt x="305" y="173"/>
                  </a:lnTo>
                  <a:lnTo>
                    <a:pt x="329" y="197"/>
                  </a:lnTo>
                  <a:lnTo>
                    <a:pt x="334" y="229"/>
                  </a:lnTo>
                  <a:lnTo>
                    <a:pt x="310" y="214"/>
                  </a:lnTo>
                  <a:lnTo>
                    <a:pt x="305" y="206"/>
                  </a:lnTo>
                  <a:lnTo>
                    <a:pt x="296" y="212"/>
                  </a:lnTo>
                  <a:lnTo>
                    <a:pt x="293" y="208"/>
                  </a:lnTo>
                  <a:lnTo>
                    <a:pt x="250" y="226"/>
                  </a:lnTo>
                  <a:lnTo>
                    <a:pt x="253" y="233"/>
                  </a:lnTo>
                  <a:lnTo>
                    <a:pt x="264" y="239"/>
                  </a:lnTo>
                  <a:lnTo>
                    <a:pt x="276" y="245"/>
                  </a:lnTo>
                  <a:lnTo>
                    <a:pt x="246" y="246"/>
                  </a:lnTo>
                  <a:lnTo>
                    <a:pt x="243" y="267"/>
                  </a:lnTo>
                  <a:lnTo>
                    <a:pt x="253" y="274"/>
                  </a:lnTo>
                  <a:lnTo>
                    <a:pt x="248" y="341"/>
                  </a:lnTo>
                  <a:lnTo>
                    <a:pt x="246" y="346"/>
                  </a:lnTo>
                  <a:lnTo>
                    <a:pt x="229" y="341"/>
                  </a:lnTo>
                  <a:lnTo>
                    <a:pt x="229" y="310"/>
                  </a:lnTo>
                  <a:lnTo>
                    <a:pt x="233" y="304"/>
                  </a:lnTo>
                  <a:lnTo>
                    <a:pt x="229" y="298"/>
                  </a:lnTo>
                  <a:lnTo>
                    <a:pt x="221" y="296"/>
                  </a:lnTo>
                  <a:lnTo>
                    <a:pt x="191" y="296"/>
                  </a:lnTo>
                  <a:lnTo>
                    <a:pt x="178" y="300"/>
                  </a:lnTo>
                  <a:lnTo>
                    <a:pt x="165" y="293"/>
                  </a:lnTo>
                  <a:lnTo>
                    <a:pt x="146" y="287"/>
                  </a:lnTo>
                  <a:lnTo>
                    <a:pt x="126" y="281"/>
                  </a:lnTo>
                  <a:lnTo>
                    <a:pt x="126" y="264"/>
                  </a:lnTo>
                  <a:lnTo>
                    <a:pt x="108" y="264"/>
                  </a:lnTo>
                  <a:lnTo>
                    <a:pt x="48" y="243"/>
                  </a:lnTo>
                  <a:lnTo>
                    <a:pt x="0" y="246"/>
                  </a:lnTo>
                  <a:lnTo>
                    <a:pt x="43" y="185"/>
                  </a:lnTo>
                  <a:lnTo>
                    <a:pt x="43" y="120"/>
                  </a:lnTo>
                  <a:lnTo>
                    <a:pt x="65" y="87"/>
                  </a:lnTo>
                  <a:lnTo>
                    <a:pt x="78" y="65"/>
                  </a:lnTo>
                  <a:lnTo>
                    <a:pt x="93" y="62"/>
                  </a:lnTo>
                  <a:lnTo>
                    <a:pt x="113" y="25"/>
                  </a:lnTo>
                  <a:lnTo>
                    <a:pt x="124" y="31"/>
                  </a:lnTo>
                  <a:lnTo>
                    <a:pt x="133" y="17"/>
                  </a:lnTo>
                  <a:lnTo>
                    <a:pt x="193" y="0"/>
                  </a:lnTo>
                  <a:lnTo>
                    <a:pt x="203" y="8"/>
                  </a:lnTo>
                  <a:close/>
                </a:path>
              </a:pathLst>
            </a:custGeom>
            <a:grpFill/>
            <a:ln w="9525">
              <a:solidFill>
                <a:srgbClr val="00206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  <p:sp>
          <p:nvSpPr>
            <p:cNvPr id="482" name="Freeform 1339"/>
            <p:cNvSpPr>
              <a:spLocks/>
            </p:cNvSpPr>
            <p:nvPr/>
          </p:nvSpPr>
          <p:spPr bwMode="auto">
            <a:xfrm>
              <a:off x="937" y="2837"/>
              <a:ext cx="334" cy="346"/>
            </a:xfrm>
            <a:custGeom>
              <a:avLst/>
              <a:gdLst>
                <a:gd name="T0" fmla="*/ 203 w 334"/>
                <a:gd name="T1" fmla="*/ 8 h 346"/>
                <a:gd name="T2" fmla="*/ 181 w 334"/>
                <a:gd name="T3" fmla="*/ 24 h 346"/>
                <a:gd name="T4" fmla="*/ 171 w 334"/>
                <a:gd name="T5" fmla="*/ 35 h 346"/>
                <a:gd name="T6" fmla="*/ 163 w 334"/>
                <a:gd name="T7" fmla="*/ 58 h 346"/>
                <a:gd name="T8" fmla="*/ 167 w 334"/>
                <a:gd name="T9" fmla="*/ 73 h 346"/>
                <a:gd name="T10" fmla="*/ 191 w 334"/>
                <a:gd name="T11" fmla="*/ 102 h 346"/>
                <a:gd name="T12" fmla="*/ 250 w 334"/>
                <a:gd name="T13" fmla="*/ 114 h 346"/>
                <a:gd name="T14" fmla="*/ 271 w 334"/>
                <a:gd name="T15" fmla="*/ 125 h 346"/>
                <a:gd name="T16" fmla="*/ 291 w 334"/>
                <a:gd name="T17" fmla="*/ 121 h 346"/>
                <a:gd name="T18" fmla="*/ 303 w 334"/>
                <a:gd name="T19" fmla="*/ 127 h 346"/>
                <a:gd name="T20" fmla="*/ 303 w 334"/>
                <a:gd name="T21" fmla="*/ 139 h 346"/>
                <a:gd name="T22" fmla="*/ 293 w 334"/>
                <a:gd name="T23" fmla="*/ 144 h 346"/>
                <a:gd name="T24" fmla="*/ 291 w 334"/>
                <a:gd name="T25" fmla="*/ 154 h 346"/>
                <a:gd name="T26" fmla="*/ 305 w 334"/>
                <a:gd name="T27" fmla="*/ 173 h 346"/>
                <a:gd name="T28" fmla="*/ 329 w 334"/>
                <a:gd name="T29" fmla="*/ 197 h 346"/>
                <a:gd name="T30" fmla="*/ 334 w 334"/>
                <a:gd name="T31" fmla="*/ 229 h 346"/>
                <a:gd name="T32" fmla="*/ 310 w 334"/>
                <a:gd name="T33" fmla="*/ 214 h 346"/>
                <a:gd name="T34" fmla="*/ 305 w 334"/>
                <a:gd name="T35" fmla="*/ 206 h 346"/>
                <a:gd name="T36" fmla="*/ 296 w 334"/>
                <a:gd name="T37" fmla="*/ 212 h 346"/>
                <a:gd name="T38" fmla="*/ 293 w 334"/>
                <a:gd name="T39" fmla="*/ 208 h 346"/>
                <a:gd name="T40" fmla="*/ 250 w 334"/>
                <a:gd name="T41" fmla="*/ 226 h 346"/>
                <a:gd name="T42" fmla="*/ 253 w 334"/>
                <a:gd name="T43" fmla="*/ 233 h 346"/>
                <a:gd name="T44" fmla="*/ 264 w 334"/>
                <a:gd name="T45" fmla="*/ 239 h 346"/>
                <a:gd name="T46" fmla="*/ 276 w 334"/>
                <a:gd name="T47" fmla="*/ 245 h 346"/>
                <a:gd name="T48" fmla="*/ 246 w 334"/>
                <a:gd name="T49" fmla="*/ 246 h 346"/>
                <a:gd name="T50" fmla="*/ 243 w 334"/>
                <a:gd name="T51" fmla="*/ 267 h 346"/>
                <a:gd name="T52" fmla="*/ 253 w 334"/>
                <a:gd name="T53" fmla="*/ 274 h 346"/>
                <a:gd name="T54" fmla="*/ 248 w 334"/>
                <a:gd name="T55" fmla="*/ 341 h 346"/>
                <a:gd name="T56" fmla="*/ 246 w 334"/>
                <a:gd name="T57" fmla="*/ 346 h 346"/>
                <a:gd name="T58" fmla="*/ 229 w 334"/>
                <a:gd name="T59" fmla="*/ 341 h 346"/>
                <a:gd name="T60" fmla="*/ 229 w 334"/>
                <a:gd name="T61" fmla="*/ 310 h 346"/>
                <a:gd name="T62" fmla="*/ 233 w 334"/>
                <a:gd name="T63" fmla="*/ 304 h 346"/>
                <a:gd name="T64" fmla="*/ 229 w 334"/>
                <a:gd name="T65" fmla="*/ 298 h 346"/>
                <a:gd name="T66" fmla="*/ 221 w 334"/>
                <a:gd name="T67" fmla="*/ 296 h 346"/>
                <a:gd name="T68" fmla="*/ 191 w 334"/>
                <a:gd name="T69" fmla="*/ 296 h 346"/>
                <a:gd name="T70" fmla="*/ 178 w 334"/>
                <a:gd name="T71" fmla="*/ 300 h 346"/>
                <a:gd name="T72" fmla="*/ 165 w 334"/>
                <a:gd name="T73" fmla="*/ 293 h 346"/>
                <a:gd name="T74" fmla="*/ 146 w 334"/>
                <a:gd name="T75" fmla="*/ 287 h 346"/>
                <a:gd name="T76" fmla="*/ 126 w 334"/>
                <a:gd name="T77" fmla="*/ 281 h 346"/>
                <a:gd name="T78" fmla="*/ 126 w 334"/>
                <a:gd name="T79" fmla="*/ 264 h 346"/>
                <a:gd name="T80" fmla="*/ 108 w 334"/>
                <a:gd name="T81" fmla="*/ 264 h 346"/>
                <a:gd name="T82" fmla="*/ 48 w 334"/>
                <a:gd name="T83" fmla="*/ 243 h 346"/>
                <a:gd name="T84" fmla="*/ 0 w 334"/>
                <a:gd name="T85" fmla="*/ 246 h 346"/>
                <a:gd name="T86" fmla="*/ 43 w 334"/>
                <a:gd name="T87" fmla="*/ 185 h 346"/>
                <a:gd name="T88" fmla="*/ 43 w 334"/>
                <a:gd name="T89" fmla="*/ 120 h 346"/>
                <a:gd name="T90" fmla="*/ 65 w 334"/>
                <a:gd name="T91" fmla="*/ 87 h 346"/>
                <a:gd name="T92" fmla="*/ 78 w 334"/>
                <a:gd name="T93" fmla="*/ 65 h 346"/>
                <a:gd name="T94" fmla="*/ 93 w 334"/>
                <a:gd name="T95" fmla="*/ 62 h 346"/>
                <a:gd name="T96" fmla="*/ 113 w 334"/>
                <a:gd name="T97" fmla="*/ 25 h 346"/>
                <a:gd name="T98" fmla="*/ 124 w 334"/>
                <a:gd name="T99" fmla="*/ 31 h 346"/>
                <a:gd name="T100" fmla="*/ 133 w 334"/>
                <a:gd name="T101" fmla="*/ 17 h 346"/>
                <a:gd name="T102" fmla="*/ 193 w 334"/>
                <a:gd name="T103" fmla="*/ 0 h 346"/>
                <a:gd name="T104" fmla="*/ 203 w 334"/>
                <a:gd name="T105" fmla="*/ 8 h 34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334"/>
                <a:gd name="T160" fmla="*/ 0 h 346"/>
                <a:gd name="T161" fmla="*/ 334 w 334"/>
                <a:gd name="T162" fmla="*/ 346 h 34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334" h="346">
                  <a:moveTo>
                    <a:pt x="203" y="8"/>
                  </a:moveTo>
                  <a:lnTo>
                    <a:pt x="181" y="24"/>
                  </a:lnTo>
                  <a:lnTo>
                    <a:pt x="171" y="35"/>
                  </a:lnTo>
                  <a:lnTo>
                    <a:pt x="163" y="58"/>
                  </a:lnTo>
                  <a:lnTo>
                    <a:pt x="167" y="73"/>
                  </a:lnTo>
                  <a:lnTo>
                    <a:pt x="191" y="102"/>
                  </a:lnTo>
                  <a:lnTo>
                    <a:pt x="250" y="114"/>
                  </a:lnTo>
                  <a:lnTo>
                    <a:pt x="271" y="125"/>
                  </a:lnTo>
                  <a:lnTo>
                    <a:pt x="291" y="121"/>
                  </a:lnTo>
                  <a:lnTo>
                    <a:pt x="303" y="127"/>
                  </a:lnTo>
                  <a:lnTo>
                    <a:pt x="303" y="139"/>
                  </a:lnTo>
                  <a:lnTo>
                    <a:pt x="293" y="144"/>
                  </a:lnTo>
                  <a:lnTo>
                    <a:pt x="291" y="154"/>
                  </a:lnTo>
                  <a:lnTo>
                    <a:pt x="305" y="173"/>
                  </a:lnTo>
                  <a:lnTo>
                    <a:pt x="329" y="197"/>
                  </a:lnTo>
                  <a:lnTo>
                    <a:pt x="334" y="229"/>
                  </a:lnTo>
                  <a:lnTo>
                    <a:pt x="310" y="214"/>
                  </a:lnTo>
                  <a:lnTo>
                    <a:pt x="305" y="206"/>
                  </a:lnTo>
                  <a:lnTo>
                    <a:pt x="296" y="212"/>
                  </a:lnTo>
                  <a:lnTo>
                    <a:pt x="293" y="208"/>
                  </a:lnTo>
                  <a:lnTo>
                    <a:pt x="250" y="226"/>
                  </a:lnTo>
                  <a:lnTo>
                    <a:pt x="253" y="233"/>
                  </a:lnTo>
                  <a:lnTo>
                    <a:pt x="264" y="239"/>
                  </a:lnTo>
                  <a:lnTo>
                    <a:pt x="276" y="245"/>
                  </a:lnTo>
                  <a:lnTo>
                    <a:pt x="246" y="246"/>
                  </a:lnTo>
                  <a:lnTo>
                    <a:pt x="243" y="267"/>
                  </a:lnTo>
                  <a:lnTo>
                    <a:pt x="253" y="274"/>
                  </a:lnTo>
                  <a:lnTo>
                    <a:pt x="248" y="341"/>
                  </a:lnTo>
                  <a:lnTo>
                    <a:pt x="246" y="346"/>
                  </a:lnTo>
                  <a:lnTo>
                    <a:pt x="229" y="341"/>
                  </a:lnTo>
                  <a:lnTo>
                    <a:pt x="229" y="310"/>
                  </a:lnTo>
                  <a:lnTo>
                    <a:pt x="233" y="304"/>
                  </a:lnTo>
                  <a:lnTo>
                    <a:pt x="229" y="298"/>
                  </a:lnTo>
                  <a:lnTo>
                    <a:pt x="221" y="296"/>
                  </a:lnTo>
                  <a:lnTo>
                    <a:pt x="191" y="296"/>
                  </a:lnTo>
                  <a:lnTo>
                    <a:pt x="178" y="300"/>
                  </a:lnTo>
                  <a:lnTo>
                    <a:pt x="165" y="293"/>
                  </a:lnTo>
                  <a:lnTo>
                    <a:pt x="146" y="287"/>
                  </a:lnTo>
                  <a:lnTo>
                    <a:pt x="126" y="281"/>
                  </a:lnTo>
                  <a:lnTo>
                    <a:pt x="126" y="264"/>
                  </a:lnTo>
                  <a:lnTo>
                    <a:pt x="108" y="264"/>
                  </a:lnTo>
                  <a:lnTo>
                    <a:pt x="48" y="243"/>
                  </a:lnTo>
                  <a:lnTo>
                    <a:pt x="0" y="246"/>
                  </a:lnTo>
                  <a:lnTo>
                    <a:pt x="43" y="185"/>
                  </a:lnTo>
                  <a:lnTo>
                    <a:pt x="43" y="120"/>
                  </a:lnTo>
                  <a:lnTo>
                    <a:pt x="65" y="87"/>
                  </a:lnTo>
                  <a:lnTo>
                    <a:pt x="78" y="65"/>
                  </a:lnTo>
                  <a:lnTo>
                    <a:pt x="93" y="62"/>
                  </a:lnTo>
                  <a:lnTo>
                    <a:pt x="113" y="25"/>
                  </a:lnTo>
                  <a:lnTo>
                    <a:pt x="124" y="31"/>
                  </a:lnTo>
                  <a:lnTo>
                    <a:pt x="133" y="17"/>
                  </a:lnTo>
                  <a:lnTo>
                    <a:pt x="193" y="0"/>
                  </a:lnTo>
                  <a:lnTo>
                    <a:pt x="203" y="8"/>
                  </a:lnTo>
                </a:path>
              </a:pathLst>
            </a:custGeom>
            <a:grpFill/>
            <a:ln w="9525">
              <a:solidFill>
                <a:srgbClr val="00206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</p:grpSp>
      <p:grpSp>
        <p:nvGrpSpPr>
          <p:cNvPr id="360" name="Group 1340"/>
          <p:cNvGrpSpPr>
            <a:grpSpLocks/>
          </p:cNvGrpSpPr>
          <p:nvPr/>
        </p:nvGrpSpPr>
        <p:grpSpPr bwMode="auto">
          <a:xfrm>
            <a:off x="4184661" y="4548169"/>
            <a:ext cx="534987" cy="617538"/>
            <a:chOff x="905" y="3099"/>
            <a:chExt cx="337" cy="389"/>
          </a:xfrm>
          <a:solidFill>
            <a:srgbClr val="7030A0"/>
          </a:solidFill>
        </p:grpSpPr>
        <p:sp>
          <p:nvSpPr>
            <p:cNvPr id="484" name="Freeform 1341"/>
            <p:cNvSpPr>
              <a:spLocks/>
            </p:cNvSpPr>
            <p:nvPr/>
          </p:nvSpPr>
          <p:spPr bwMode="auto">
            <a:xfrm>
              <a:off x="905" y="3099"/>
              <a:ext cx="337" cy="389"/>
            </a:xfrm>
            <a:custGeom>
              <a:avLst/>
              <a:gdLst>
                <a:gd name="T0" fmla="*/ 83 w 337"/>
                <a:gd name="T1" fmla="*/ 63 h 389"/>
                <a:gd name="T2" fmla="*/ 50 w 337"/>
                <a:gd name="T3" fmla="*/ 109 h 389"/>
                <a:gd name="T4" fmla="*/ 23 w 337"/>
                <a:gd name="T5" fmla="*/ 96 h 389"/>
                <a:gd name="T6" fmla="*/ 13 w 337"/>
                <a:gd name="T7" fmla="*/ 82 h 389"/>
                <a:gd name="T8" fmla="*/ 0 w 337"/>
                <a:gd name="T9" fmla="*/ 137 h 389"/>
                <a:gd name="T10" fmla="*/ 19 w 337"/>
                <a:gd name="T11" fmla="*/ 151 h 389"/>
                <a:gd name="T12" fmla="*/ 71 w 337"/>
                <a:gd name="T13" fmla="*/ 201 h 389"/>
                <a:gd name="T14" fmla="*/ 106 w 337"/>
                <a:gd name="T15" fmla="*/ 249 h 389"/>
                <a:gd name="T16" fmla="*/ 123 w 337"/>
                <a:gd name="T17" fmla="*/ 269 h 389"/>
                <a:gd name="T18" fmla="*/ 146 w 337"/>
                <a:gd name="T19" fmla="*/ 314 h 389"/>
                <a:gd name="T20" fmla="*/ 215 w 337"/>
                <a:gd name="T21" fmla="*/ 348 h 389"/>
                <a:gd name="T22" fmla="*/ 292 w 337"/>
                <a:gd name="T23" fmla="*/ 389 h 389"/>
                <a:gd name="T24" fmla="*/ 319 w 337"/>
                <a:gd name="T25" fmla="*/ 374 h 389"/>
                <a:gd name="T26" fmla="*/ 337 w 337"/>
                <a:gd name="T27" fmla="*/ 348 h 389"/>
                <a:gd name="T28" fmla="*/ 328 w 337"/>
                <a:gd name="T29" fmla="*/ 336 h 389"/>
                <a:gd name="T30" fmla="*/ 333 w 337"/>
                <a:gd name="T31" fmla="*/ 307 h 389"/>
                <a:gd name="T32" fmla="*/ 328 w 337"/>
                <a:gd name="T33" fmla="*/ 264 h 389"/>
                <a:gd name="T34" fmla="*/ 302 w 337"/>
                <a:gd name="T35" fmla="*/ 236 h 389"/>
                <a:gd name="T36" fmla="*/ 272 w 337"/>
                <a:gd name="T37" fmla="*/ 194 h 389"/>
                <a:gd name="T38" fmla="*/ 239 w 337"/>
                <a:gd name="T39" fmla="*/ 205 h 389"/>
                <a:gd name="T40" fmla="*/ 210 w 337"/>
                <a:gd name="T41" fmla="*/ 201 h 389"/>
                <a:gd name="T42" fmla="*/ 204 w 337"/>
                <a:gd name="T43" fmla="*/ 175 h 389"/>
                <a:gd name="T44" fmla="*/ 191 w 337"/>
                <a:gd name="T45" fmla="*/ 149 h 389"/>
                <a:gd name="T46" fmla="*/ 201 w 337"/>
                <a:gd name="T47" fmla="*/ 123 h 389"/>
                <a:gd name="T48" fmla="*/ 215 w 337"/>
                <a:gd name="T49" fmla="*/ 104 h 389"/>
                <a:gd name="T50" fmla="*/ 277 w 337"/>
                <a:gd name="T51" fmla="*/ 82 h 389"/>
                <a:gd name="T52" fmla="*/ 262 w 337"/>
                <a:gd name="T53" fmla="*/ 44 h 389"/>
                <a:gd name="T54" fmla="*/ 264 w 337"/>
                <a:gd name="T55" fmla="*/ 34 h 389"/>
                <a:gd name="T56" fmla="*/ 224 w 337"/>
                <a:gd name="T57" fmla="*/ 33 h 389"/>
                <a:gd name="T58" fmla="*/ 201 w 337"/>
                <a:gd name="T59" fmla="*/ 29 h 389"/>
                <a:gd name="T60" fmla="*/ 159 w 337"/>
                <a:gd name="T61" fmla="*/ 15 h 389"/>
                <a:gd name="T62" fmla="*/ 142 w 337"/>
                <a:gd name="T63" fmla="*/ 0 h 389"/>
                <a:gd name="T64" fmla="*/ 114 w 337"/>
                <a:gd name="T65" fmla="*/ 37 h 38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37"/>
                <a:gd name="T100" fmla="*/ 0 h 389"/>
                <a:gd name="T101" fmla="*/ 337 w 337"/>
                <a:gd name="T102" fmla="*/ 389 h 389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37" h="389">
                  <a:moveTo>
                    <a:pt x="109" y="58"/>
                  </a:moveTo>
                  <a:lnTo>
                    <a:pt x="83" y="63"/>
                  </a:lnTo>
                  <a:lnTo>
                    <a:pt x="71" y="92"/>
                  </a:lnTo>
                  <a:lnTo>
                    <a:pt x="50" y="109"/>
                  </a:lnTo>
                  <a:lnTo>
                    <a:pt x="36" y="111"/>
                  </a:lnTo>
                  <a:lnTo>
                    <a:pt x="23" y="96"/>
                  </a:lnTo>
                  <a:lnTo>
                    <a:pt x="21" y="87"/>
                  </a:lnTo>
                  <a:lnTo>
                    <a:pt x="13" y="82"/>
                  </a:lnTo>
                  <a:lnTo>
                    <a:pt x="0" y="98"/>
                  </a:lnTo>
                  <a:lnTo>
                    <a:pt x="0" y="137"/>
                  </a:lnTo>
                  <a:lnTo>
                    <a:pt x="8" y="146"/>
                  </a:lnTo>
                  <a:lnTo>
                    <a:pt x="19" y="151"/>
                  </a:lnTo>
                  <a:lnTo>
                    <a:pt x="64" y="194"/>
                  </a:lnTo>
                  <a:lnTo>
                    <a:pt x="71" y="201"/>
                  </a:lnTo>
                  <a:lnTo>
                    <a:pt x="88" y="232"/>
                  </a:lnTo>
                  <a:lnTo>
                    <a:pt x="106" y="249"/>
                  </a:lnTo>
                  <a:lnTo>
                    <a:pt x="118" y="264"/>
                  </a:lnTo>
                  <a:lnTo>
                    <a:pt x="123" y="269"/>
                  </a:lnTo>
                  <a:lnTo>
                    <a:pt x="131" y="291"/>
                  </a:lnTo>
                  <a:lnTo>
                    <a:pt x="146" y="314"/>
                  </a:lnTo>
                  <a:lnTo>
                    <a:pt x="172" y="326"/>
                  </a:lnTo>
                  <a:lnTo>
                    <a:pt x="215" y="348"/>
                  </a:lnTo>
                  <a:lnTo>
                    <a:pt x="264" y="370"/>
                  </a:lnTo>
                  <a:lnTo>
                    <a:pt x="292" y="389"/>
                  </a:lnTo>
                  <a:lnTo>
                    <a:pt x="317" y="365"/>
                  </a:lnTo>
                  <a:lnTo>
                    <a:pt x="319" y="374"/>
                  </a:lnTo>
                  <a:lnTo>
                    <a:pt x="325" y="370"/>
                  </a:lnTo>
                  <a:lnTo>
                    <a:pt x="337" y="348"/>
                  </a:lnTo>
                  <a:lnTo>
                    <a:pt x="335" y="339"/>
                  </a:lnTo>
                  <a:lnTo>
                    <a:pt x="328" y="336"/>
                  </a:lnTo>
                  <a:lnTo>
                    <a:pt x="328" y="322"/>
                  </a:lnTo>
                  <a:lnTo>
                    <a:pt x="333" y="307"/>
                  </a:lnTo>
                  <a:lnTo>
                    <a:pt x="333" y="280"/>
                  </a:lnTo>
                  <a:lnTo>
                    <a:pt x="328" y="264"/>
                  </a:lnTo>
                  <a:lnTo>
                    <a:pt x="325" y="252"/>
                  </a:lnTo>
                  <a:lnTo>
                    <a:pt x="302" y="236"/>
                  </a:lnTo>
                  <a:lnTo>
                    <a:pt x="281" y="232"/>
                  </a:lnTo>
                  <a:lnTo>
                    <a:pt x="272" y="194"/>
                  </a:lnTo>
                  <a:lnTo>
                    <a:pt x="252" y="205"/>
                  </a:lnTo>
                  <a:lnTo>
                    <a:pt x="239" y="205"/>
                  </a:lnTo>
                  <a:lnTo>
                    <a:pt x="227" y="194"/>
                  </a:lnTo>
                  <a:lnTo>
                    <a:pt x="210" y="201"/>
                  </a:lnTo>
                  <a:lnTo>
                    <a:pt x="210" y="188"/>
                  </a:lnTo>
                  <a:lnTo>
                    <a:pt x="204" y="175"/>
                  </a:lnTo>
                  <a:lnTo>
                    <a:pt x="191" y="166"/>
                  </a:lnTo>
                  <a:lnTo>
                    <a:pt x="191" y="149"/>
                  </a:lnTo>
                  <a:lnTo>
                    <a:pt x="204" y="137"/>
                  </a:lnTo>
                  <a:lnTo>
                    <a:pt x="201" y="123"/>
                  </a:lnTo>
                  <a:lnTo>
                    <a:pt x="210" y="111"/>
                  </a:lnTo>
                  <a:lnTo>
                    <a:pt x="215" y="104"/>
                  </a:lnTo>
                  <a:lnTo>
                    <a:pt x="239" y="92"/>
                  </a:lnTo>
                  <a:lnTo>
                    <a:pt x="277" y="82"/>
                  </a:lnTo>
                  <a:lnTo>
                    <a:pt x="264" y="77"/>
                  </a:lnTo>
                  <a:lnTo>
                    <a:pt x="262" y="44"/>
                  </a:lnTo>
                  <a:lnTo>
                    <a:pt x="267" y="43"/>
                  </a:lnTo>
                  <a:lnTo>
                    <a:pt x="264" y="34"/>
                  </a:lnTo>
                  <a:lnTo>
                    <a:pt x="257" y="33"/>
                  </a:lnTo>
                  <a:lnTo>
                    <a:pt x="224" y="33"/>
                  </a:lnTo>
                  <a:lnTo>
                    <a:pt x="212" y="37"/>
                  </a:lnTo>
                  <a:lnTo>
                    <a:pt x="201" y="29"/>
                  </a:lnTo>
                  <a:lnTo>
                    <a:pt x="179" y="24"/>
                  </a:lnTo>
                  <a:lnTo>
                    <a:pt x="159" y="15"/>
                  </a:lnTo>
                  <a:lnTo>
                    <a:pt x="159" y="0"/>
                  </a:lnTo>
                  <a:lnTo>
                    <a:pt x="142" y="0"/>
                  </a:lnTo>
                  <a:lnTo>
                    <a:pt x="142" y="15"/>
                  </a:lnTo>
                  <a:lnTo>
                    <a:pt x="114" y="37"/>
                  </a:lnTo>
                  <a:lnTo>
                    <a:pt x="109" y="58"/>
                  </a:lnTo>
                  <a:close/>
                </a:path>
              </a:pathLst>
            </a:custGeom>
            <a:grp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  <p:sp>
          <p:nvSpPr>
            <p:cNvPr id="485" name="Freeform 1342"/>
            <p:cNvSpPr>
              <a:spLocks/>
            </p:cNvSpPr>
            <p:nvPr/>
          </p:nvSpPr>
          <p:spPr bwMode="auto">
            <a:xfrm>
              <a:off x="905" y="3099"/>
              <a:ext cx="337" cy="389"/>
            </a:xfrm>
            <a:custGeom>
              <a:avLst/>
              <a:gdLst>
                <a:gd name="T0" fmla="*/ 83 w 337"/>
                <a:gd name="T1" fmla="*/ 63 h 389"/>
                <a:gd name="T2" fmla="*/ 50 w 337"/>
                <a:gd name="T3" fmla="*/ 109 h 389"/>
                <a:gd name="T4" fmla="*/ 23 w 337"/>
                <a:gd name="T5" fmla="*/ 96 h 389"/>
                <a:gd name="T6" fmla="*/ 13 w 337"/>
                <a:gd name="T7" fmla="*/ 82 h 389"/>
                <a:gd name="T8" fmla="*/ 0 w 337"/>
                <a:gd name="T9" fmla="*/ 137 h 389"/>
                <a:gd name="T10" fmla="*/ 19 w 337"/>
                <a:gd name="T11" fmla="*/ 151 h 389"/>
                <a:gd name="T12" fmla="*/ 71 w 337"/>
                <a:gd name="T13" fmla="*/ 201 h 389"/>
                <a:gd name="T14" fmla="*/ 106 w 337"/>
                <a:gd name="T15" fmla="*/ 249 h 389"/>
                <a:gd name="T16" fmla="*/ 123 w 337"/>
                <a:gd name="T17" fmla="*/ 269 h 389"/>
                <a:gd name="T18" fmla="*/ 146 w 337"/>
                <a:gd name="T19" fmla="*/ 314 h 389"/>
                <a:gd name="T20" fmla="*/ 215 w 337"/>
                <a:gd name="T21" fmla="*/ 348 h 389"/>
                <a:gd name="T22" fmla="*/ 292 w 337"/>
                <a:gd name="T23" fmla="*/ 389 h 389"/>
                <a:gd name="T24" fmla="*/ 319 w 337"/>
                <a:gd name="T25" fmla="*/ 374 h 389"/>
                <a:gd name="T26" fmla="*/ 337 w 337"/>
                <a:gd name="T27" fmla="*/ 348 h 389"/>
                <a:gd name="T28" fmla="*/ 328 w 337"/>
                <a:gd name="T29" fmla="*/ 336 h 389"/>
                <a:gd name="T30" fmla="*/ 333 w 337"/>
                <a:gd name="T31" fmla="*/ 307 h 389"/>
                <a:gd name="T32" fmla="*/ 328 w 337"/>
                <a:gd name="T33" fmla="*/ 264 h 389"/>
                <a:gd name="T34" fmla="*/ 302 w 337"/>
                <a:gd name="T35" fmla="*/ 236 h 389"/>
                <a:gd name="T36" fmla="*/ 272 w 337"/>
                <a:gd name="T37" fmla="*/ 194 h 389"/>
                <a:gd name="T38" fmla="*/ 239 w 337"/>
                <a:gd name="T39" fmla="*/ 205 h 389"/>
                <a:gd name="T40" fmla="*/ 210 w 337"/>
                <a:gd name="T41" fmla="*/ 201 h 389"/>
                <a:gd name="T42" fmla="*/ 204 w 337"/>
                <a:gd name="T43" fmla="*/ 175 h 389"/>
                <a:gd name="T44" fmla="*/ 191 w 337"/>
                <a:gd name="T45" fmla="*/ 149 h 389"/>
                <a:gd name="T46" fmla="*/ 201 w 337"/>
                <a:gd name="T47" fmla="*/ 123 h 389"/>
                <a:gd name="T48" fmla="*/ 215 w 337"/>
                <a:gd name="T49" fmla="*/ 104 h 389"/>
                <a:gd name="T50" fmla="*/ 277 w 337"/>
                <a:gd name="T51" fmla="*/ 82 h 389"/>
                <a:gd name="T52" fmla="*/ 262 w 337"/>
                <a:gd name="T53" fmla="*/ 44 h 389"/>
                <a:gd name="T54" fmla="*/ 264 w 337"/>
                <a:gd name="T55" fmla="*/ 34 h 389"/>
                <a:gd name="T56" fmla="*/ 224 w 337"/>
                <a:gd name="T57" fmla="*/ 33 h 389"/>
                <a:gd name="T58" fmla="*/ 201 w 337"/>
                <a:gd name="T59" fmla="*/ 29 h 389"/>
                <a:gd name="T60" fmla="*/ 159 w 337"/>
                <a:gd name="T61" fmla="*/ 15 h 389"/>
                <a:gd name="T62" fmla="*/ 142 w 337"/>
                <a:gd name="T63" fmla="*/ 0 h 389"/>
                <a:gd name="T64" fmla="*/ 114 w 337"/>
                <a:gd name="T65" fmla="*/ 37 h 38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37"/>
                <a:gd name="T100" fmla="*/ 0 h 389"/>
                <a:gd name="T101" fmla="*/ 337 w 337"/>
                <a:gd name="T102" fmla="*/ 389 h 389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37" h="389">
                  <a:moveTo>
                    <a:pt x="109" y="58"/>
                  </a:moveTo>
                  <a:lnTo>
                    <a:pt x="83" y="63"/>
                  </a:lnTo>
                  <a:lnTo>
                    <a:pt x="71" y="92"/>
                  </a:lnTo>
                  <a:lnTo>
                    <a:pt x="50" y="109"/>
                  </a:lnTo>
                  <a:lnTo>
                    <a:pt x="36" y="111"/>
                  </a:lnTo>
                  <a:lnTo>
                    <a:pt x="23" y="96"/>
                  </a:lnTo>
                  <a:lnTo>
                    <a:pt x="21" y="87"/>
                  </a:lnTo>
                  <a:lnTo>
                    <a:pt x="13" y="82"/>
                  </a:lnTo>
                  <a:lnTo>
                    <a:pt x="0" y="98"/>
                  </a:lnTo>
                  <a:lnTo>
                    <a:pt x="0" y="137"/>
                  </a:lnTo>
                  <a:lnTo>
                    <a:pt x="8" y="146"/>
                  </a:lnTo>
                  <a:lnTo>
                    <a:pt x="19" y="151"/>
                  </a:lnTo>
                  <a:lnTo>
                    <a:pt x="64" y="194"/>
                  </a:lnTo>
                  <a:lnTo>
                    <a:pt x="71" y="201"/>
                  </a:lnTo>
                  <a:lnTo>
                    <a:pt x="88" y="232"/>
                  </a:lnTo>
                  <a:lnTo>
                    <a:pt x="106" y="249"/>
                  </a:lnTo>
                  <a:lnTo>
                    <a:pt x="118" y="264"/>
                  </a:lnTo>
                  <a:lnTo>
                    <a:pt x="123" y="269"/>
                  </a:lnTo>
                  <a:lnTo>
                    <a:pt x="131" y="291"/>
                  </a:lnTo>
                  <a:lnTo>
                    <a:pt x="146" y="314"/>
                  </a:lnTo>
                  <a:lnTo>
                    <a:pt x="172" y="326"/>
                  </a:lnTo>
                  <a:lnTo>
                    <a:pt x="215" y="348"/>
                  </a:lnTo>
                  <a:lnTo>
                    <a:pt x="264" y="370"/>
                  </a:lnTo>
                  <a:lnTo>
                    <a:pt x="292" y="389"/>
                  </a:lnTo>
                  <a:lnTo>
                    <a:pt x="317" y="365"/>
                  </a:lnTo>
                  <a:lnTo>
                    <a:pt x="319" y="374"/>
                  </a:lnTo>
                  <a:lnTo>
                    <a:pt x="325" y="370"/>
                  </a:lnTo>
                  <a:lnTo>
                    <a:pt x="337" y="348"/>
                  </a:lnTo>
                  <a:lnTo>
                    <a:pt x="335" y="339"/>
                  </a:lnTo>
                  <a:lnTo>
                    <a:pt x="328" y="336"/>
                  </a:lnTo>
                  <a:lnTo>
                    <a:pt x="328" y="322"/>
                  </a:lnTo>
                  <a:lnTo>
                    <a:pt x="333" y="307"/>
                  </a:lnTo>
                  <a:lnTo>
                    <a:pt x="333" y="280"/>
                  </a:lnTo>
                  <a:lnTo>
                    <a:pt x="328" y="264"/>
                  </a:lnTo>
                  <a:lnTo>
                    <a:pt x="325" y="252"/>
                  </a:lnTo>
                  <a:lnTo>
                    <a:pt x="302" y="236"/>
                  </a:lnTo>
                  <a:lnTo>
                    <a:pt x="281" y="232"/>
                  </a:lnTo>
                  <a:lnTo>
                    <a:pt x="272" y="194"/>
                  </a:lnTo>
                  <a:lnTo>
                    <a:pt x="252" y="205"/>
                  </a:lnTo>
                  <a:lnTo>
                    <a:pt x="239" y="205"/>
                  </a:lnTo>
                  <a:lnTo>
                    <a:pt x="227" y="194"/>
                  </a:lnTo>
                  <a:lnTo>
                    <a:pt x="210" y="201"/>
                  </a:lnTo>
                  <a:lnTo>
                    <a:pt x="210" y="188"/>
                  </a:lnTo>
                  <a:lnTo>
                    <a:pt x="204" y="175"/>
                  </a:lnTo>
                  <a:lnTo>
                    <a:pt x="191" y="166"/>
                  </a:lnTo>
                  <a:lnTo>
                    <a:pt x="191" y="149"/>
                  </a:lnTo>
                  <a:lnTo>
                    <a:pt x="204" y="137"/>
                  </a:lnTo>
                  <a:lnTo>
                    <a:pt x="201" y="123"/>
                  </a:lnTo>
                  <a:lnTo>
                    <a:pt x="210" y="111"/>
                  </a:lnTo>
                  <a:lnTo>
                    <a:pt x="215" y="104"/>
                  </a:lnTo>
                  <a:lnTo>
                    <a:pt x="239" y="92"/>
                  </a:lnTo>
                  <a:lnTo>
                    <a:pt x="277" y="82"/>
                  </a:lnTo>
                  <a:lnTo>
                    <a:pt x="264" y="77"/>
                  </a:lnTo>
                  <a:lnTo>
                    <a:pt x="262" y="44"/>
                  </a:lnTo>
                  <a:lnTo>
                    <a:pt x="267" y="43"/>
                  </a:lnTo>
                  <a:lnTo>
                    <a:pt x="264" y="34"/>
                  </a:lnTo>
                  <a:lnTo>
                    <a:pt x="257" y="33"/>
                  </a:lnTo>
                  <a:lnTo>
                    <a:pt x="224" y="33"/>
                  </a:lnTo>
                  <a:lnTo>
                    <a:pt x="212" y="37"/>
                  </a:lnTo>
                  <a:lnTo>
                    <a:pt x="201" y="29"/>
                  </a:lnTo>
                  <a:lnTo>
                    <a:pt x="179" y="24"/>
                  </a:lnTo>
                  <a:lnTo>
                    <a:pt x="159" y="15"/>
                  </a:lnTo>
                  <a:lnTo>
                    <a:pt x="159" y="0"/>
                  </a:lnTo>
                  <a:lnTo>
                    <a:pt x="142" y="0"/>
                  </a:lnTo>
                  <a:lnTo>
                    <a:pt x="142" y="15"/>
                  </a:lnTo>
                  <a:lnTo>
                    <a:pt x="114" y="37"/>
                  </a:lnTo>
                  <a:lnTo>
                    <a:pt x="109" y="58"/>
                  </a:lnTo>
                </a:path>
              </a:pathLst>
            </a:custGeom>
            <a:grpFill/>
            <a:ln w="12700" cap="rnd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</p:grpSp>
      <p:grpSp>
        <p:nvGrpSpPr>
          <p:cNvPr id="363" name="Group 1343"/>
          <p:cNvGrpSpPr>
            <a:grpSpLocks/>
          </p:cNvGrpSpPr>
          <p:nvPr/>
        </p:nvGrpSpPr>
        <p:grpSpPr bwMode="auto">
          <a:xfrm>
            <a:off x="4171961" y="4516419"/>
            <a:ext cx="236537" cy="211138"/>
            <a:chOff x="897" y="3079"/>
            <a:chExt cx="149" cy="133"/>
          </a:xfrm>
          <a:solidFill>
            <a:srgbClr val="7030A0"/>
          </a:solidFill>
        </p:grpSpPr>
        <p:sp>
          <p:nvSpPr>
            <p:cNvPr id="487" name="Freeform 1344"/>
            <p:cNvSpPr>
              <a:spLocks/>
            </p:cNvSpPr>
            <p:nvPr/>
          </p:nvSpPr>
          <p:spPr bwMode="auto">
            <a:xfrm>
              <a:off x="897" y="3079"/>
              <a:ext cx="149" cy="133"/>
            </a:xfrm>
            <a:custGeom>
              <a:avLst/>
              <a:gdLst>
                <a:gd name="T0" fmla="*/ 42 w 149"/>
                <a:gd name="T1" fmla="*/ 2 h 133"/>
                <a:gd name="T2" fmla="*/ 16 w 149"/>
                <a:gd name="T3" fmla="*/ 5 h 133"/>
                <a:gd name="T4" fmla="*/ 19 w 149"/>
                <a:gd name="T5" fmla="*/ 29 h 133"/>
                <a:gd name="T6" fmla="*/ 0 w 149"/>
                <a:gd name="T7" fmla="*/ 57 h 133"/>
                <a:gd name="T8" fmla="*/ 7 w 149"/>
                <a:gd name="T9" fmla="*/ 81 h 133"/>
                <a:gd name="T10" fmla="*/ 26 w 149"/>
                <a:gd name="T11" fmla="*/ 81 h 133"/>
                <a:gd name="T12" fmla="*/ 29 w 149"/>
                <a:gd name="T13" fmla="*/ 107 h 133"/>
                <a:gd name="T14" fmla="*/ 29 w 149"/>
                <a:gd name="T15" fmla="*/ 114 h 133"/>
                <a:gd name="T16" fmla="*/ 39 w 149"/>
                <a:gd name="T17" fmla="*/ 133 h 133"/>
                <a:gd name="T18" fmla="*/ 56 w 149"/>
                <a:gd name="T19" fmla="*/ 128 h 133"/>
                <a:gd name="T20" fmla="*/ 76 w 149"/>
                <a:gd name="T21" fmla="*/ 112 h 133"/>
                <a:gd name="T22" fmla="*/ 88 w 149"/>
                <a:gd name="T23" fmla="*/ 84 h 133"/>
                <a:gd name="T24" fmla="*/ 113 w 149"/>
                <a:gd name="T25" fmla="*/ 78 h 133"/>
                <a:gd name="T26" fmla="*/ 120 w 149"/>
                <a:gd name="T27" fmla="*/ 55 h 133"/>
                <a:gd name="T28" fmla="*/ 149 w 149"/>
                <a:gd name="T29" fmla="*/ 36 h 133"/>
                <a:gd name="T30" fmla="*/ 147 w 149"/>
                <a:gd name="T31" fmla="*/ 21 h 133"/>
                <a:gd name="T32" fmla="*/ 93 w 149"/>
                <a:gd name="T33" fmla="*/ 0 h 133"/>
                <a:gd name="T34" fmla="*/ 42 w 149"/>
                <a:gd name="T35" fmla="*/ 2 h 13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49"/>
                <a:gd name="T55" fmla="*/ 0 h 133"/>
                <a:gd name="T56" fmla="*/ 149 w 149"/>
                <a:gd name="T57" fmla="*/ 133 h 13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49" h="133">
                  <a:moveTo>
                    <a:pt x="42" y="2"/>
                  </a:moveTo>
                  <a:lnTo>
                    <a:pt x="16" y="5"/>
                  </a:lnTo>
                  <a:lnTo>
                    <a:pt x="19" y="29"/>
                  </a:lnTo>
                  <a:lnTo>
                    <a:pt x="0" y="57"/>
                  </a:lnTo>
                  <a:lnTo>
                    <a:pt x="7" y="81"/>
                  </a:lnTo>
                  <a:lnTo>
                    <a:pt x="26" y="81"/>
                  </a:lnTo>
                  <a:lnTo>
                    <a:pt x="29" y="107"/>
                  </a:lnTo>
                  <a:lnTo>
                    <a:pt x="29" y="114"/>
                  </a:lnTo>
                  <a:lnTo>
                    <a:pt x="39" y="133"/>
                  </a:lnTo>
                  <a:lnTo>
                    <a:pt x="56" y="128"/>
                  </a:lnTo>
                  <a:lnTo>
                    <a:pt x="76" y="112"/>
                  </a:lnTo>
                  <a:lnTo>
                    <a:pt x="88" y="84"/>
                  </a:lnTo>
                  <a:lnTo>
                    <a:pt x="113" y="78"/>
                  </a:lnTo>
                  <a:lnTo>
                    <a:pt x="120" y="55"/>
                  </a:lnTo>
                  <a:lnTo>
                    <a:pt x="149" y="36"/>
                  </a:lnTo>
                  <a:lnTo>
                    <a:pt x="147" y="21"/>
                  </a:lnTo>
                  <a:lnTo>
                    <a:pt x="93" y="0"/>
                  </a:lnTo>
                  <a:lnTo>
                    <a:pt x="42" y="2"/>
                  </a:lnTo>
                  <a:close/>
                </a:path>
              </a:pathLst>
            </a:custGeom>
            <a:grpFill/>
            <a:ln w="9525">
              <a:solidFill>
                <a:srgbClr val="00206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  <p:sp>
          <p:nvSpPr>
            <p:cNvPr id="488" name="Freeform 1345"/>
            <p:cNvSpPr>
              <a:spLocks/>
            </p:cNvSpPr>
            <p:nvPr/>
          </p:nvSpPr>
          <p:spPr bwMode="auto">
            <a:xfrm>
              <a:off x="897" y="3079"/>
              <a:ext cx="149" cy="133"/>
            </a:xfrm>
            <a:custGeom>
              <a:avLst/>
              <a:gdLst>
                <a:gd name="T0" fmla="*/ 42 w 149"/>
                <a:gd name="T1" fmla="*/ 2 h 133"/>
                <a:gd name="T2" fmla="*/ 16 w 149"/>
                <a:gd name="T3" fmla="*/ 5 h 133"/>
                <a:gd name="T4" fmla="*/ 19 w 149"/>
                <a:gd name="T5" fmla="*/ 29 h 133"/>
                <a:gd name="T6" fmla="*/ 0 w 149"/>
                <a:gd name="T7" fmla="*/ 57 h 133"/>
                <a:gd name="T8" fmla="*/ 7 w 149"/>
                <a:gd name="T9" fmla="*/ 81 h 133"/>
                <a:gd name="T10" fmla="*/ 26 w 149"/>
                <a:gd name="T11" fmla="*/ 81 h 133"/>
                <a:gd name="T12" fmla="*/ 29 w 149"/>
                <a:gd name="T13" fmla="*/ 107 h 133"/>
                <a:gd name="T14" fmla="*/ 29 w 149"/>
                <a:gd name="T15" fmla="*/ 114 h 133"/>
                <a:gd name="T16" fmla="*/ 39 w 149"/>
                <a:gd name="T17" fmla="*/ 133 h 133"/>
                <a:gd name="T18" fmla="*/ 56 w 149"/>
                <a:gd name="T19" fmla="*/ 128 h 133"/>
                <a:gd name="T20" fmla="*/ 76 w 149"/>
                <a:gd name="T21" fmla="*/ 112 h 133"/>
                <a:gd name="T22" fmla="*/ 88 w 149"/>
                <a:gd name="T23" fmla="*/ 84 h 133"/>
                <a:gd name="T24" fmla="*/ 113 w 149"/>
                <a:gd name="T25" fmla="*/ 78 h 133"/>
                <a:gd name="T26" fmla="*/ 120 w 149"/>
                <a:gd name="T27" fmla="*/ 55 h 133"/>
                <a:gd name="T28" fmla="*/ 149 w 149"/>
                <a:gd name="T29" fmla="*/ 36 h 133"/>
                <a:gd name="T30" fmla="*/ 147 w 149"/>
                <a:gd name="T31" fmla="*/ 21 h 133"/>
                <a:gd name="T32" fmla="*/ 93 w 149"/>
                <a:gd name="T33" fmla="*/ 0 h 133"/>
                <a:gd name="T34" fmla="*/ 42 w 149"/>
                <a:gd name="T35" fmla="*/ 2 h 13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49"/>
                <a:gd name="T55" fmla="*/ 0 h 133"/>
                <a:gd name="T56" fmla="*/ 149 w 149"/>
                <a:gd name="T57" fmla="*/ 133 h 13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49" h="133">
                  <a:moveTo>
                    <a:pt x="42" y="2"/>
                  </a:moveTo>
                  <a:lnTo>
                    <a:pt x="16" y="5"/>
                  </a:lnTo>
                  <a:lnTo>
                    <a:pt x="19" y="29"/>
                  </a:lnTo>
                  <a:lnTo>
                    <a:pt x="0" y="57"/>
                  </a:lnTo>
                  <a:lnTo>
                    <a:pt x="7" y="81"/>
                  </a:lnTo>
                  <a:lnTo>
                    <a:pt x="26" y="81"/>
                  </a:lnTo>
                  <a:lnTo>
                    <a:pt x="29" y="107"/>
                  </a:lnTo>
                  <a:lnTo>
                    <a:pt x="29" y="114"/>
                  </a:lnTo>
                  <a:lnTo>
                    <a:pt x="39" y="133"/>
                  </a:lnTo>
                  <a:lnTo>
                    <a:pt x="56" y="128"/>
                  </a:lnTo>
                  <a:lnTo>
                    <a:pt x="76" y="112"/>
                  </a:lnTo>
                  <a:lnTo>
                    <a:pt x="88" y="84"/>
                  </a:lnTo>
                  <a:lnTo>
                    <a:pt x="113" y="78"/>
                  </a:lnTo>
                  <a:lnTo>
                    <a:pt x="120" y="55"/>
                  </a:lnTo>
                  <a:lnTo>
                    <a:pt x="149" y="36"/>
                  </a:lnTo>
                  <a:lnTo>
                    <a:pt x="147" y="21"/>
                  </a:lnTo>
                  <a:lnTo>
                    <a:pt x="93" y="0"/>
                  </a:lnTo>
                  <a:lnTo>
                    <a:pt x="42" y="2"/>
                  </a:lnTo>
                </a:path>
              </a:pathLst>
            </a:custGeom>
            <a:grpFill/>
            <a:ln w="12700" cap="rnd">
              <a:solidFill>
                <a:srgbClr val="00206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</p:grpSp>
      <p:grpSp>
        <p:nvGrpSpPr>
          <p:cNvPr id="366" name="Group 1346"/>
          <p:cNvGrpSpPr>
            <a:grpSpLocks/>
          </p:cNvGrpSpPr>
          <p:nvPr/>
        </p:nvGrpSpPr>
        <p:grpSpPr bwMode="auto">
          <a:xfrm>
            <a:off x="5003811" y="4252896"/>
            <a:ext cx="217487" cy="250825"/>
            <a:chOff x="1421" y="2913"/>
            <a:chExt cx="137" cy="158"/>
          </a:xfrm>
          <a:solidFill>
            <a:schemeClr val="bg1">
              <a:lumMod val="65000"/>
            </a:schemeClr>
          </a:solidFill>
        </p:grpSpPr>
        <p:sp>
          <p:nvSpPr>
            <p:cNvPr id="490" name="Freeform 1347"/>
            <p:cNvSpPr>
              <a:spLocks/>
            </p:cNvSpPr>
            <p:nvPr/>
          </p:nvSpPr>
          <p:spPr bwMode="auto">
            <a:xfrm>
              <a:off x="1421" y="2913"/>
              <a:ext cx="137" cy="158"/>
            </a:xfrm>
            <a:custGeom>
              <a:avLst/>
              <a:gdLst>
                <a:gd name="T0" fmla="*/ 44 w 137"/>
                <a:gd name="T1" fmla="*/ 0 h 158"/>
                <a:gd name="T2" fmla="*/ 19 w 137"/>
                <a:gd name="T3" fmla="*/ 14 h 158"/>
                <a:gd name="T4" fmla="*/ 19 w 137"/>
                <a:gd name="T5" fmla="*/ 17 h 158"/>
                <a:gd name="T6" fmla="*/ 28 w 137"/>
                <a:gd name="T7" fmla="*/ 26 h 158"/>
                <a:gd name="T8" fmla="*/ 19 w 137"/>
                <a:gd name="T9" fmla="*/ 32 h 158"/>
                <a:gd name="T10" fmla="*/ 7 w 137"/>
                <a:gd name="T11" fmla="*/ 30 h 158"/>
                <a:gd name="T12" fmla="*/ 0 w 137"/>
                <a:gd name="T13" fmla="*/ 42 h 158"/>
                <a:gd name="T14" fmla="*/ 2 w 137"/>
                <a:gd name="T15" fmla="*/ 52 h 158"/>
                <a:gd name="T16" fmla="*/ 12 w 137"/>
                <a:gd name="T17" fmla="*/ 66 h 158"/>
                <a:gd name="T18" fmla="*/ 21 w 137"/>
                <a:gd name="T19" fmla="*/ 66 h 158"/>
                <a:gd name="T20" fmla="*/ 17 w 137"/>
                <a:gd name="T21" fmla="*/ 75 h 158"/>
                <a:gd name="T22" fmla="*/ 37 w 137"/>
                <a:gd name="T23" fmla="*/ 88 h 158"/>
                <a:gd name="T24" fmla="*/ 47 w 137"/>
                <a:gd name="T25" fmla="*/ 97 h 158"/>
                <a:gd name="T26" fmla="*/ 44 w 137"/>
                <a:gd name="T27" fmla="*/ 141 h 158"/>
                <a:gd name="T28" fmla="*/ 57 w 137"/>
                <a:gd name="T29" fmla="*/ 158 h 158"/>
                <a:gd name="T30" fmla="*/ 66 w 137"/>
                <a:gd name="T31" fmla="*/ 151 h 158"/>
                <a:gd name="T32" fmla="*/ 92 w 137"/>
                <a:gd name="T33" fmla="*/ 147 h 158"/>
                <a:gd name="T34" fmla="*/ 114 w 137"/>
                <a:gd name="T35" fmla="*/ 147 h 158"/>
                <a:gd name="T36" fmla="*/ 125 w 137"/>
                <a:gd name="T37" fmla="*/ 141 h 158"/>
                <a:gd name="T38" fmla="*/ 137 w 137"/>
                <a:gd name="T39" fmla="*/ 141 h 158"/>
                <a:gd name="T40" fmla="*/ 127 w 137"/>
                <a:gd name="T41" fmla="*/ 99 h 158"/>
                <a:gd name="T42" fmla="*/ 102 w 137"/>
                <a:gd name="T43" fmla="*/ 85 h 158"/>
                <a:gd name="T44" fmla="*/ 97 w 137"/>
                <a:gd name="T45" fmla="*/ 75 h 158"/>
                <a:gd name="T46" fmla="*/ 122 w 137"/>
                <a:gd name="T47" fmla="*/ 51 h 158"/>
                <a:gd name="T48" fmla="*/ 80 w 137"/>
                <a:gd name="T49" fmla="*/ 32 h 158"/>
                <a:gd name="T50" fmla="*/ 75 w 137"/>
                <a:gd name="T51" fmla="*/ 35 h 158"/>
                <a:gd name="T52" fmla="*/ 69 w 137"/>
                <a:gd name="T53" fmla="*/ 19 h 158"/>
                <a:gd name="T54" fmla="*/ 44 w 137"/>
                <a:gd name="T55" fmla="*/ 0 h 15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137"/>
                <a:gd name="T85" fmla="*/ 0 h 158"/>
                <a:gd name="T86" fmla="*/ 137 w 137"/>
                <a:gd name="T87" fmla="*/ 158 h 158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137" h="158">
                  <a:moveTo>
                    <a:pt x="44" y="0"/>
                  </a:moveTo>
                  <a:lnTo>
                    <a:pt x="19" y="14"/>
                  </a:lnTo>
                  <a:lnTo>
                    <a:pt x="19" y="17"/>
                  </a:lnTo>
                  <a:lnTo>
                    <a:pt x="28" y="26"/>
                  </a:lnTo>
                  <a:lnTo>
                    <a:pt x="19" y="32"/>
                  </a:lnTo>
                  <a:lnTo>
                    <a:pt x="7" y="30"/>
                  </a:lnTo>
                  <a:lnTo>
                    <a:pt x="0" y="42"/>
                  </a:lnTo>
                  <a:lnTo>
                    <a:pt x="2" y="52"/>
                  </a:lnTo>
                  <a:lnTo>
                    <a:pt x="12" y="66"/>
                  </a:lnTo>
                  <a:lnTo>
                    <a:pt x="21" y="66"/>
                  </a:lnTo>
                  <a:lnTo>
                    <a:pt x="17" y="75"/>
                  </a:lnTo>
                  <a:lnTo>
                    <a:pt x="37" y="88"/>
                  </a:lnTo>
                  <a:lnTo>
                    <a:pt x="47" y="97"/>
                  </a:lnTo>
                  <a:lnTo>
                    <a:pt x="44" y="141"/>
                  </a:lnTo>
                  <a:lnTo>
                    <a:pt x="57" y="158"/>
                  </a:lnTo>
                  <a:lnTo>
                    <a:pt x="66" y="151"/>
                  </a:lnTo>
                  <a:lnTo>
                    <a:pt x="92" y="147"/>
                  </a:lnTo>
                  <a:lnTo>
                    <a:pt x="114" y="147"/>
                  </a:lnTo>
                  <a:lnTo>
                    <a:pt x="125" y="141"/>
                  </a:lnTo>
                  <a:lnTo>
                    <a:pt x="137" y="141"/>
                  </a:lnTo>
                  <a:lnTo>
                    <a:pt x="127" y="99"/>
                  </a:lnTo>
                  <a:lnTo>
                    <a:pt x="102" y="85"/>
                  </a:lnTo>
                  <a:lnTo>
                    <a:pt x="97" y="75"/>
                  </a:lnTo>
                  <a:lnTo>
                    <a:pt x="122" y="51"/>
                  </a:lnTo>
                  <a:lnTo>
                    <a:pt x="80" y="32"/>
                  </a:lnTo>
                  <a:lnTo>
                    <a:pt x="75" y="35"/>
                  </a:lnTo>
                  <a:lnTo>
                    <a:pt x="69" y="19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  <p:sp>
          <p:nvSpPr>
            <p:cNvPr id="491" name="Freeform 1348"/>
            <p:cNvSpPr>
              <a:spLocks/>
            </p:cNvSpPr>
            <p:nvPr/>
          </p:nvSpPr>
          <p:spPr bwMode="auto">
            <a:xfrm>
              <a:off x="1421" y="2913"/>
              <a:ext cx="137" cy="158"/>
            </a:xfrm>
            <a:custGeom>
              <a:avLst/>
              <a:gdLst>
                <a:gd name="T0" fmla="*/ 44 w 137"/>
                <a:gd name="T1" fmla="*/ 0 h 158"/>
                <a:gd name="T2" fmla="*/ 19 w 137"/>
                <a:gd name="T3" fmla="*/ 14 h 158"/>
                <a:gd name="T4" fmla="*/ 19 w 137"/>
                <a:gd name="T5" fmla="*/ 17 h 158"/>
                <a:gd name="T6" fmla="*/ 28 w 137"/>
                <a:gd name="T7" fmla="*/ 26 h 158"/>
                <a:gd name="T8" fmla="*/ 19 w 137"/>
                <a:gd name="T9" fmla="*/ 32 h 158"/>
                <a:gd name="T10" fmla="*/ 7 w 137"/>
                <a:gd name="T11" fmla="*/ 30 h 158"/>
                <a:gd name="T12" fmla="*/ 0 w 137"/>
                <a:gd name="T13" fmla="*/ 42 h 158"/>
                <a:gd name="T14" fmla="*/ 2 w 137"/>
                <a:gd name="T15" fmla="*/ 52 h 158"/>
                <a:gd name="T16" fmla="*/ 12 w 137"/>
                <a:gd name="T17" fmla="*/ 66 h 158"/>
                <a:gd name="T18" fmla="*/ 21 w 137"/>
                <a:gd name="T19" fmla="*/ 66 h 158"/>
                <a:gd name="T20" fmla="*/ 17 w 137"/>
                <a:gd name="T21" fmla="*/ 75 h 158"/>
                <a:gd name="T22" fmla="*/ 37 w 137"/>
                <a:gd name="T23" fmla="*/ 88 h 158"/>
                <a:gd name="T24" fmla="*/ 47 w 137"/>
                <a:gd name="T25" fmla="*/ 97 h 158"/>
                <a:gd name="T26" fmla="*/ 44 w 137"/>
                <a:gd name="T27" fmla="*/ 141 h 158"/>
                <a:gd name="T28" fmla="*/ 57 w 137"/>
                <a:gd name="T29" fmla="*/ 158 h 158"/>
                <a:gd name="T30" fmla="*/ 66 w 137"/>
                <a:gd name="T31" fmla="*/ 151 h 158"/>
                <a:gd name="T32" fmla="*/ 92 w 137"/>
                <a:gd name="T33" fmla="*/ 147 h 158"/>
                <a:gd name="T34" fmla="*/ 114 w 137"/>
                <a:gd name="T35" fmla="*/ 147 h 158"/>
                <a:gd name="T36" fmla="*/ 125 w 137"/>
                <a:gd name="T37" fmla="*/ 141 h 158"/>
                <a:gd name="T38" fmla="*/ 137 w 137"/>
                <a:gd name="T39" fmla="*/ 141 h 158"/>
                <a:gd name="T40" fmla="*/ 127 w 137"/>
                <a:gd name="T41" fmla="*/ 99 h 158"/>
                <a:gd name="T42" fmla="*/ 102 w 137"/>
                <a:gd name="T43" fmla="*/ 85 h 158"/>
                <a:gd name="T44" fmla="*/ 97 w 137"/>
                <a:gd name="T45" fmla="*/ 75 h 158"/>
                <a:gd name="T46" fmla="*/ 122 w 137"/>
                <a:gd name="T47" fmla="*/ 51 h 158"/>
                <a:gd name="T48" fmla="*/ 80 w 137"/>
                <a:gd name="T49" fmla="*/ 32 h 158"/>
                <a:gd name="T50" fmla="*/ 75 w 137"/>
                <a:gd name="T51" fmla="*/ 35 h 158"/>
                <a:gd name="T52" fmla="*/ 69 w 137"/>
                <a:gd name="T53" fmla="*/ 19 h 158"/>
                <a:gd name="T54" fmla="*/ 44 w 137"/>
                <a:gd name="T55" fmla="*/ 0 h 15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137"/>
                <a:gd name="T85" fmla="*/ 0 h 158"/>
                <a:gd name="T86" fmla="*/ 137 w 137"/>
                <a:gd name="T87" fmla="*/ 158 h 158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137" h="158">
                  <a:moveTo>
                    <a:pt x="44" y="0"/>
                  </a:moveTo>
                  <a:lnTo>
                    <a:pt x="19" y="14"/>
                  </a:lnTo>
                  <a:lnTo>
                    <a:pt x="19" y="17"/>
                  </a:lnTo>
                  <a:lnTo>
                    <a:pt x="28" y="26"/>
                  </a:lnTo>
                  <a:lnTo>
                    <a:pt x="19" y="32"/>
                  </a:lnTo>
                  <a:lnTo>
                    <a:pt x="7" y="30"/>
                  </a:lnTo>
                  <a:lnTo>
                    <a:pt x="0" y="42"/>
                  </a:lnTo>
                  <a:lnTo>
                    <a:pt x="2" y="52"/>
                  </a:lnTo>
                  <a:lnTo>
                    <a:pt x="12" y="66"/>
                  </a:lnTo>
                  <a:lnTo>
                    <a:pt x="21" y="66"/>
                  </a:lnTo>
                  <a:lnTo>
                    <a:pt x="17" y="75"/>
                  </a:lnTo>
                  <a:lnTo>
                    <a:pt x="37" y="88"/>
                  </a:lnTo>
                  <a:lnTo>
                    <a:pt x="47" y="97"/>
                  </a:lnTo>
                  <a:lnTo>
                    <a:pt x="44" y="141"/>
                  </a:lnTo>
                  <a:lnTo>
                    <a:pt x="57" y="158"/>
                  </a:lnTo>
                  <a:lnTo>
                    <a:pt x="66" y="151"/>
                  </a:lnTo>
                  <a:lnTo>
                    <a:pt x="92" y="147"/>
                  </a:lnTo>
                  <a:lnTo>
                    <a:pt x="114" y="147"/>
                  </a:lnTo>
                  <a:lnTo>
                    <a:pt x="125" y="141"/>
                  </a:lnTo>
                  <a:lnTo>
                    <a:pt x="137" y="141"/>
                  </a:lnTo>
                  <a:lnTo>
                    <a:pt x="127" y="99"/>
                  </a:lnTo>
                  <a:lnTo>
                    <a:pt x="102" y="85"/>
                  </a:lnTo>
                  <a:lnTo>
                    <a:pt x="97" y="75"/>
                  </a:lnTo>
                  <a:lnTo>
                    <a:pt x="122" y="51"/>
                  </a:lnTo>
                  <a:lnTo>
                    <a:pt x="80" y="32"/>
                  </a:lnTo>
                  <a:lnTo>
                    <a:pt x="75" y="35"/>
                  </a:lnTo>
                  <a:lnTo>
                    <a:pt x="69" y="19"/>
                  </a:lnTo>
                  <a:lnTo>
                    <a:pt x="44" y="0"/>
                  </a:lnTo>
                </a:path>
              </a:pathLst>
            </a:custGeom>
            <a:grpFill/>
            <a:ln w="12700" cap="rnd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</p:grpSp>
      <p:grpSp>
        <p:nvGrpSpPr>
          <p:cNvPr id="369" name="Group 1349"/>
          <p:cNvGrpSpPr>
            <a:grpSpLocks/>
          </p:cNvGrpSpPr>
          <p:nvPr/>
        </p:nvGrpSpPr>
        <p:grpSpPr bwMode="auto">
          <a:xfrm>
            <a:off x="5156211" y="4332269"/>
            <a:ext cx="163512" cy="146050"/>
            <a:chOff x="1517" y="2963"/>
            <a:chExt cx="103" cy="92"/>
          </a:xfrm>
          <a:solidFill>
            <a:schemeClr val="bg1">
              <a:lumMod val="65000"/>
            </a:schemeClr>
          </a:solidFill>
        </p:grpSpPr>
        <p:sp>
          <p:nvSpPr>
            <p:cNvPr id="493" name="Freeform 1350"/>
            <p:cNvSpPr>
              <a:spLocks/>
            </p:cNvSpPr>
            <p:nvPr/>
          </p:nvSpPr>
          <p:spPr bwMode="auto">
            <a:xfrm>
              <a:off x="1517" y="2963"/>
              <a:ext cx="103" cy="92"/>
            </a:xfrm>
            <a:custGeom>
              <a:avLst/>
              <a:gdLst>
                <a:gd name="T0" fmla="*/ 26 w 103"/>
                <a:gd name="T1" fmla="*/ 0 h 92"/>
                <a:gd name="T2" fmla="*/ 38 w 103"/>
                <a:gd name="T3" fmla="*/ 5 h 92"/>
                <a:gd name="T4" fmla="*/ 95 w 103"/>
                <a:gd name="T5" fmla="*/ 5 h 92"/>
                <a:gd name="T6" fmla="*/ 100 w 103"/>
                <a:gd name="T7" fmla="*/ 19 h 92"/>
                <a:gd name="T8" fmla="*/ 86 w 103"/>
                <a:gd name="T9" fmla="*/ 35 h 92"/>
                <a:gd name="T10" fmla="*/ 93 w 103"/>
                <a:gd name="T11" fmla="*/ 38 h 92"/>
                <a:gd name="T12" fmla="*/ 93 w 103"/>
                <a:gd name="T13" fmla="*/ 52 h 92"/>
                <a:gd name="T14" fmla="*/ 103 w 103"/>
                <a:gd name="T15" fmla="*/ 63 h 92"/>
                <a:gd name="T16" fmla="*/ 103 w 103"/>
                <a:gd name="T17" fmla="*/ 75 h 92"/>
                <a:gd name="T18" fmla="*/ 85 w 103"/>
                <a:gd name="T19" fmla="*/ 82 h 92"/>
                <a:gd name="T20" fmla="*/ 60 w 103"/>
                <a:gd name="T21" fmla="*/ 80 h 92"/>
                <a:gd name="T22" fmla="*/ 50 w 103"/>
                <a:gd name="T23" fmla="*/ 92 h 92"/>
                <a:gd name="T24" fmla="*/ 40 w 103"/>
                <a:gd name="T25" fmla="*/ 90 h 92"/>
                <a:gd name="T26" fmla="*/ 30 w 103"/>
                <a:gd name="T27" fmla="*/ 50 h 92"/>
                <a:gd name="T28" fmla="*/ 8 w 103"/>
                <a:gd name="T29" fmla="*/ 36 h 92"/>
                <a:gd name="T30" fmla="*/ 0 w 103"/>
                <a:gd name="T31" fmla="*/ 26 h 92"/>
                <a:gd name="T32" fmla="*/ 26 w 103"/>
                <a:gd name="T33" fmla="*/ 0 h 9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03"/>
                <a:gd name="T52" fmla="*/ 0 h 92"/>
                <a:gd name="T53" fmla="*/ 103 w 103"/>
                <a:gd name="T54" fmla="*/ 92 h 9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03" h="92">
                  <a:moveTo>
                    <a:pt x="26" y="0"/>
                  </a:moveTo>
                  <a:lnTo>
                    <a:pt x="38" y="5"/>
                  </a:lnTo>
                  <a:lnTo>
                    <a:pt x="95" y="5"/>
                  </a:lnTo>
                  <a:lnTo>
                    <a:pt x="100" y="19"/>
                  </a:lnTo>
                  <a:lnTo>
                    <a:pt x="86" y="35"/>
                  </a:lnTo>
                  <a:lnTo>
                    <a:pt x="93" y="38"/>
                  </a:lnTo>
                  <a:lnTo>
                    <a:pt x="93" y="52"/>
                  </a:lnTo>
                  <a:lnTo>
                    <a:pt x="103" y="63"/>
                  </a:lnTo>
                  <a:lnTo>
                    <a:pt x="103" y="75"/>
                  </a:lnTo>
                  <a:lnTo>
                    <a:pt x="85" y="82"/>
                  </a:lnTo>
                  <a:lnTo>
                    <a:pt x="60" y="80"/>
                  </a:lnTo>
                  <a:lnTo>
                    <a:pt x="50" y="92"/>
                  </a:lnTo>
                  <a:lnTo>
                    <a:pt x="40" y="90"/>
                  </a:lnTo>
                  <a:lnTo>
                    <a:pt x="30" y="50"/>
                  </a:lnTo>
                  <a:lnTo>
                    <a:pt x="8" y="36"/>
                  </a:lnTo>
                  <a:lnTo>
                    <a:pt x="0" y="26"/>
                  </a:lnTo>
                  <a:lnTo>
                    <a:pt x="26" y="0"/>
                  </a:lnTo>
                  <a:close/>
                </a:path>
              </a:pathLst>
            </a:custGeom>
            <a:grp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  <p:sp>
          <p:nvSpPr>
            <p:cNvPr id="494" name="Freeform 1351"/>
            <p:cNvSpPr>
              <a:spLocks/>
            </p:cNvSpPr>
            <p:nvPr/>
          </p:nvSpPr>
          <p:spPr bwMode="auto">
            <a:xfrm>
              <a:off x="1517" y="2963"/>
              <a:ext cx="103" cy="92"/>
            </a:xfrm>
            <a:custGeom>
              <a:avLst/>
              <a:gdLst>
                <a:gd name="T0" fmla="*/ 26 w 103"/>
                <a:gd name="T1" fmla="*/ 0 h 92"/>
                <a:gd name="T2" fmla="*/ 38 w 103"/>
                <a:gd name="T3" fmla="*/ 5 h 92"/>
                <a:gd name="T4" fmla="*/ 95 w 103"/>
                <a:gd name="T5" fmla="*/ 5 h 92"/>
                <a:gd name="T6" fmla="*/ 100 w 103"/>
                <a:gd name="T7" fmla="*/ 19 h 92"/>
                <a:gd name="T8" fmla="*/ 86 w 103"/>
                <a:gd name="T9" fmla="*/ 35 h 92"/>
                <a:gd name="T10" fmla="*/ 93 w 103"/>
                <a:gd name="T11" fmla="*/ 38 h 92"/>
                <a:gd name="T12" fmla="*/ 93 w 103"/>
                <a:gd name="T13" fmla="*/ 52 h 92"/>
                <a:gd name="T14" fmla="*/ 103 w 103"/>
                <a:gd name="T15" fmla="*/ 63 h 92"/>
                <a:gd name="T16" fmla="*/ 103 w 103"/>
                <a:gd name="T17" fmla="*/ 75 h 92"/>
                <a:gd name="T18" fmla="*/ 85 w 103"/>
                <a:gd name="T19" fmla="*/ 82 h 92"/>
                <a:gd name="T20" fmla="*/ 60 w 103"/>
                <a:gd name="T21" fmla="*/ 80 h 92"/>
                <a:gd name="T22" fmla="*/ 50 w 103"/>
                <a:gd name="T23" fmla="*/ 92 h 92"/>
                <a:gd name="T24" fmla="*/ 40 w 103"/>
                <a:gd name="T25" fmla="*/ 90 h 92"/>
                <a:gd name="T26" fmla="*/ 30 w 103"/>
                <a:gd name="T27" fmla="*/ 50 h 92"/>
                <a:gd name="T28" fmla="*/ 8 w 103"/>
                <a:gd name="T29" fmla="*/ 36 h 92"/>
                <a:gd name="T30" fmla="*/ 0 w 103"/>
                <a:gd name="T31" fmla="*/ 26 h 92"/>
                <a:gd name="T32" fmla="*/ 26 w 103"/>
                <a:gd name="T33" fmla="*/ 0 h 9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03"/>
                <a:gd name="T52" fmla="*/ 0 h 92"/>
                <a:gd name="T53" fmla="*/ 103 w 103"/>
                <a:gd name="T54" fmla="*/ 92 h 9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03" h="92">
                  <a:moveTo>
                    <a:pt x="26" y="0"/>
                  </a:moveTo>
                  <a:lnTo>
                    <a:pt x="38" y="5"/>
                  </a:lnTo>
                  <a:lnTo>
                    <a:pt x="95" y="5"/>
                  </a:lnTo>
                  <a:lnTo>
                    <a:pt x="100" y="19"/>
                  </a:lnTo>
                  <a:lnTo>
                    <a:pt x="86" y="35"/>
                  </a:lnTo>
                  <a:lnTo>
                    <a:pt x="93" y="38"/>
                  </a:lnTo>
                  <a:lnTo>
                    <a:pt x="93" y="52"/>
                  </a:lnTo>
                  <a:lnTo>
                    <a:pt x="103" y="63"/>
                  </a:lnTo>
                  <a:lnTo>
                    <a:pt x="103" y="75"/>
                  </a:lnTo>
                  <a:lnTo>
                    <a:pt x="85" y="82"/>
                  </a:lnTo>
                  <a:lnTo>
                    <a:pt x="60" y="80"/>
                  </a:lnTo>
                  <a:lnTo>
                    <a:pt x="50" y="92"/>
                  </a:lnTo>
                  <a:lnTo>
                    <a:pt x="40" y="90"/>
                  </a:lnTo>
                  <a:lnTo>
                    <a:pt x="30" y="50"/>
                  </a:lnTo>
                  <a:lnTo>
                    <a:pt x="8" y="36"/>
                  </a:lnTo>
                  <a:lnTo>
                    <a:pt x="0" y="26"/>
                  </a:lnTo>
                  <a:lnTo>
                    <a:pt x="26" y="0"/>
                  </a:lnTo>
                </a:path>
              </a:pathLst>
            </a:custGeom>
            <a:grpFill/>
            <a:ln w="12700" cap="rnd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</p:grpSp>
      <p:grpSp>
        <p:nvGrpSpPr>
          <p:cNvPr id="372" name="Group 1352"/>
          <p:cNvGrpSpPr>
            <a:grpSpLocks/>
          </p:cNvGrpSpPr>
          <p:nvPr/>
        </p:nvGrpSpPr>
        <p:grpSpPr bwMode="auto">
          <a:xfrm>
            <a:off x="5305436" y="4329094"/>
            <a:ext cx="128587" cy="141288"/>
            <a:chOff x="1611" y="2961"/>
            <a:chExt cx="81" cy="89"/>
          </a:xfrm>
          <a:solidFill>
            <a:schemeClr val="bg1">
              <a:lumMod val="65000"/>
            </a:schemeClr>
          </a:solidFill>
        </p:grpSpPr>
        <p:sp>
          <p:nvSpPr>
            <p:cNvPr id="496" name="Freeform 1353"/>
            <p:cNvSpPr>
              <a:spLocks/>
            </p:cNvSpPr>
            <p:nvPr/>
          </p:nvSpPr>
          <p:spPr bwMode="auto">
            <a:xfrm>
              <a:off x="1611" y="2961"/>
              <a:ext cx="81" cy="89"/>
            </a:xfrm>
            <a:custGeom>
              <a:avLst/>
              <a:gdLst>
                <a:gd name="T0" fmla="*/ 12 w 81"/>
                <a:gd name="T1" fmla="*/ 5 h 89"/>
                <a:gd name="T2" fmla="*/ 21 w 81"/>
                <a:gd name="T3" fmla="*/ 0 h 89"/>
                <a:gd name="T4" fmla="*/ 43 w 81"/>
                <a:gd name="T5" fmla="*/ 22 h 89"/>
                <a:gd name="T6" fmla="*/ 69 w 81"/>
                <a:gd name="T7" fmla="*/ 31 h 89"/>
                <a:gd name="T8" fmla="*/ 81 w 81"/>
                <a:gd name="T9" fmla="*/ 40 h 89"/>
                <a:gd name="T10" fmla="*/ 69 w 81"/>
                <a:gd name="T11" fmla="*/ 49 h 89"/>
                <a:gd name="T12" fmla="*/ 60 w 81"/>
                <a:gd name="T13" fmla="*/ 53 h 89"/>
                <a:gd name="T14" fmla="*/ 36 w 81"/>
                <a:gd name="T15" fmla="*/ 85 h 89"/>
                <a:gd name="T16" fmla="*/ 20 w 81"/>
                <a:gd name="T17" fmla="*/ 89 h 89"/>
                <a:gd name="T18" fmla="*/ 7 w 81"/>
                <a:gd name="T19" fmla="*/ 84 h 89"/>
                <a:gd name="T20" fmla="*/ 0 w 81"/>
                <a:gd name="T21" fmla="*/ 79 h 89"/>
                <a:gd name="T22" fmla="*/ 20 w 81"/>
                <a:gd name="T23" fmla="*/ 75 h 89"/>
                <a:gd name="T24" fmla="*/ 20 w 81"/>
                <a:gd name="T25" fmla="*/ 62 h 89"/>
                <a:gd name="T26" fmla="*/ 10 w 81"/>
                <a:gd name="T27" fmla="*/ 51 h 89"/>
                <a:gd name="T28" fmla="*/ 10 w 81"/>
                <a:gd name="T29" fmla="*/ 40 h 89"/>
                <a:gd name="T30" fmla="*/ 2 w 81"/>
                <a:gd name="T31" fmla="*/ 34 h 89"/>
                <a:gd name="T32" fmla="*/ 17 w 81"/>
                <a:gd name="T33" fmla="*/ 19 h 89"/>
                <a:gd name="T34" fmla="*/ 12 w 81"/>
                <a:gd name="T35" fmla="*/ 5 h 89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81"/>
                <a:gd name="T55" fmla="*/ 0 h 89"/>
                <a:gd name="T56" fmla="*/ 81 w 81"/>
                <a:gd name="T57" fmla="*/ 89 h 89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81" h="89">
                  <a:moveTo>
                    <a:pt x="12" y="5"/>
                  </a:moveTo>
                  <a:lnTo>
                    <a:pt x="21" y="0"/>
                  </a:lnTo>
                  <a:lnTo>
                    <a:pt x="43" y="22"/>
                  </a:lnTo>
                  <a:lnTo>
                    <a:pt x="69" y="31"/>
                  </a:lnTo>
                  <a:lnTo>
                    <a:pt x="81" y="40"/>
                  </a:lnTo>
                  <a:lnTo>
                    <a:pt x="69" y="49"/>
                  </a:lnTo>
                  <a:lnTo>
                    <a:pt x="60" y="53"/>
                  </a:lnTo>
                  <a:lnTo>
                    <a:pt x="36" y="85"/>
                  </a:lnTo>
                  <a:lnTo>
                    <a:pt x="20" y="89"/>
                  </a:lnTo>
                  <a:lnTo>
                    <a:pt x="7" y="84"/>
                  </a:lnTo>
                  <a:lnTo>
                    <a:pt x="0" y="79"/>
                  </a:lnTo>
                  <a:lnTo>
                    <a:pt x="20" y="75"/>
                  </a:lnTo>
                  <a:lnTo>
                    <a:pt x="20" y="62"/>
                  </a:lnTo>
                  <a:lnTo>
                    <a:pt x="10" y="51"/>
                  </a:lnTo>
                  <a:lnTo>
                    <a:pt x="10" y="40"/>
                  </a:lnTo>
                  <a:lnTo>
                    <a:pt x="2" y="34"/>
                  </a:lnTo>
                  <a:lnTo>
                    <a:pt x="17" y="19"/>
                  </a:lnTo>
                  <a:lnTo>
                    <a:pt x="12" y="5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  <p:sp>
          <p:nvSpPr>
            <p:cNvPr id="497" name="Freeform 1354"/>
            <p:cNvSpPr>
              <a:spLocks/>
            </p:cNvSpPr>
            <p:nvPr/>
          </p:nvSpPr>
          <p:spPr bwMode="auto">
            <a:xfrm>
              <a:off x="1611" y="2961"/>
              <a:ext cx="81" cy="89"/>
            </a:xfrm>
            <a:custGeom>
              <a:avLst/>
              <a:gdLst>
                <a:gd name="T0" fmla="*/ 12 w 81"/>
                <a:gd name="T1" fmla="*/ 5 h 89"/>
                <a:gd name="T2" fmla="*/ 21 w 81"/>
                <a:gd name="T3" fmla="*/ 0 h 89"/>
                <a:gd name="T4" fmla="*/ 43 w 81"/>
                <a:gd name="T5" fmla="*/ 22 h 89"/>
                <a:gd name="T6" fmla="*/ 69 w 81"/>
                <a:gd name="T7" fmla="*/ 31 h 89"/>
                <a:gd name="T8" fmla="*/ 81 w 81"/>
                <a:gd name="T9" fmla="*/ 40 h 89"/>
                <a:gd name="T10" fmla="*/ 69 w 81"/>
                <a:gd name="T11" fmla="*/ 49 h 89"/>
                <a:gd name="T12" fmla="*/ 60 w 81"/>
                <a:gd name="T13" fmla="*/ 53 h 89"/>
                <a:gd name="T14" fmla="*/ 36 w 81"/>
                <a:gd name="T15" fmla="*/ 85 h 89"/>
                <a:gd name="T16" fmla="*/ 20 w 81"/>
                <a:gd name="T17" fmla="*/ 89 h 89"/>
                <a:gd name="T18" fmla="*/ 7 w 81"/>
                <a:gd name="T19" fmla="*/ 84 h 89"/>
                <a:gd name="T20" fmla="*/ 0 w 81"/>
                <a:gd name="T21" fmla="*/ 79 h 89"/>
                <a:gd name="T22" fmla="*/ 20 w 81"/>
                <a:gd name="T23" fmla="*/ 75 h 89"/>
                <a:gd name="T24" fmla="*/ 20 w 81"/>
                <a:gd name="T25" fmla="*/ 62 h 89"/>
                <a:gd name="T26" fmla="*/ 10 w 81"/>
                <a:gd name="T27" fmla="*/ 51 h 89"/>
                <a:gd name="T28" fmla="*/ 10 w 81"/>
                <a:gd name="T29" fmla="*/ 40 h 89"/>
                <a:gd name="T30" fmla="*/ 2 w 81"/>
                <a:gd name="T31" fmla="*/ 34 h 89"/>
                <a:gd name="T32" fmla="*/ 17 w 81"/>
                <a:gd name="T33" fmla="*/ 19 h 89"/>
                <a:gd name="T34" fmla="*/ 12 w 81"/>
                <a:gd name="T35" fmla="*/ 5 h 89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81"/>
                <a:gd name="T55" fmla="*/ 0 h 89"/>
                <a:gd name="T56" fmla="*/ 81 w 81"/>
                <a:gd name="T57" fmla="*/ 89 h 89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81" h="89">
                  <a:moveTo>
                    <a:pt x="12" y="5"/>
                  </a:moveTo>
                  <a:lnTo>
                    <a:pt x="21" y="0"/>
                  </a:lnTo>
                  <a:lnTo>
                    <a:pt x="43" y="22"/>
                  </a:lnTo>
                  <a:lnTo>
                    <a:pt x="69" y="31"/>
                  </a:lnTo>
                  <a:lnTo>
                    <a:pt x="81" y="40"/>
                  </a:lnTo>
                  <a:lnTo>
                    <a:pt x="69" y="49"/>
                  </a:lnTo>
                  <a:lnTo>
                    <a:pt x="60" y="53"/>
                  </a:lnTo>
                  <a:lnTo>
                    <a:pt x="36" y="85"/>
                  </a:lnTo>
                  <a:lnTo>
                    <a:pt x="20" y="89"/>
                  </a:lnTo>
                  <a:lnTo>
                    <a:pt x="7" y="84"/>
                  </a:lnTo>
                  <a:lnTo>
                    <a:pt x="0" y="79"/>
                  </a:lnTo>
                  <a:lnTo>
                    <a:pt x="20" y="75"/>
                  </a:lnTo>
                  <a:lnTo>
                    <a:pt x="20" y="62"/>
                  </a:lnTo>
                  <a:lnTo>
                    <a:pt x="10" y="51"/>
                  </a:lnTo>
                  <a:lnTo>
                    <a:pt x="10" y="40"/>
                  </a:lnTo>
                  <a:lnTo>
                    <a:pt x="2" y="34"/>
                  </a:lnTo>
                  <a:lnTo>
                    <a:pt x="17" y="19"/>
                  </a:lnTo>
                  <a:lnTo>
                    <a:pt x="12" y="5"/>
                  </a:lnTo>
                </a:path>
              </a:pathLst>
            </a:custGeom>
            <a:grpFill/>
            <a:ln w="12700" cap="rnd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</p:grpSp>
      <p:grpSp>
        <p:nvGrpSpPr>
          <p:cNvPr id="375" name="Group 1358"/>
          <p:cNvGrpSpPr>
            <a:grpSpLocks/>
          </p:cNvGrpSpPr>
          <p:nvPr/>
        </p:nvGrpSpPr>
        <p:grpSpPr bwMode="auto">
          <a:xfrm>
            <a:off x="4700597" y="5149008"/>
            <a:ext cx="619125" cy="1141413"/>
            <a:chOff x="1230" y="3559"/>
            <a:chExt cx="390" cy="719"/>
          </a:xfrm>
          <a:solidFill>
            <a:schemeClr val="bg1">
              <a:lumMod val="65000"/>
            </a:schemeClr>
          </a:solidFill>
        </p:grpSpPr>
        <p:sp>
          <p:nvSpPr>
            <p:cNvPr id="499" name="Freeform 1359"/>
            <p:cNvSpPr>
              <a:spLocks/>
            </p:cNvSpPr>
            <p:nvPr/>
          </p:nvSpPr>
          <p:spPr bwMode="auto">
            <a:xfrm>
              <a:off x="1230" y="3559"/>
              <a:ext cx="390" cy="719"/>
            </a:xfrm>
            <a:custGeom>
              <a:avLst/>
              <a:gdLst>
                <a:gd name="T0" fmla="*/ 107 w 390"/>
                <a:gd name="T1" fmla="*/ 5 h 719"/>
                <a:gd name="T2" fmla="*/ 80 w 390"/>
                <a:gd name="T3" fmla="*/ 0 h 719"/>
                <a:gd name="T4" fmla="*/ 71 w 390"/>
                <a:gd name="T5" fmla="*/ 32 h 719"/>
                <a:gd name="T6" fmla="*/ 40 w 390"/>
                <a:gd name="T7" fmla="*/ 57 h 719"/>
                <a:gd name="T8" fmla="*/ 38 w 390"/>
                <a:gd name="T9" fmla="*/ 88 h 719"/>
                <a:gd name="T10" fmla="*/ 28 w 390"/>
                <a:gd name="T11" fmla="*/ 123 h 719"/>
                <a:gd name="T12" fmla="*/ 0 w 390"/>
                <a:gd name="T13" fmla="*/ 166 h 719"/>
                <a:gd name="T14" fmla="*/ 15 w 390"/>
                <a:gd name="T15" fmla="*/ 288 h 719"/>
                <a:gd name="T16" fmla="*/ 12 w 390"/>
                <a:gd name="T17" fmla="*/ 330 h 719"/>
                <a:gd name="T18" fmla="*/ 33 w 390"/>
                <a:gd name="T19" fmla="*/ 495 h 719"/>
                <a:gd name="T20" fmla="*/ 38 w 390"/>
                <a:gd name="T21" fmla="*/ 514 h 719"/>
                <a:gd name="T22" fmla="*/ 45 w 390"/>
                <a:gd name="T23" fmla="*/ 542 h 719"/>
                <a:gd name="T24" fmla="*/ 38 w 390"/>
                <a:gd name="T25" fmla="*/ 557 h 719"/>
                <a:gd name="T26" fmla="*/ 43 w 390"/>
                <a:gd name="T27" fmla="*/ 580 h 719"/>
                <a:gd name="T28" fmla="*/ 38 w 390"/>
                <a:gd name="T29" fmla="*/ 618 h 719"/>
                <a:gd name="T30" fmla="*/ 33 w 390"/>
                <a:gd name="T31" fmla="*/ 642 h 719"/>
                <a:gd name="T32" fmla="*/ 43 w 390"/>
                <a:gd name="T33" fmla="*/ 673 h 719"/>
                <a:gd name="T34" fmla="*/ 52 w 390"/>
                <a:gd name="T35" fmla="*/ 690 h 719"/>
                <a:gd name="T36" fmla="*/ 73 w 390"/>
                <a:gd name="T37" fmla="*/ 713 h 719"/>
                <a:gd name="T38" fmla="*/ 97 w 390"/>
                <a:gd name="T39" fmla="*/ 719 h 719"/>
                <a:gd name="T40" fmla="*/ 132 w 390"/>
                <a:gd name="T41" fmla="*/ 713 h 719"/>
                <a:gd name="T42" fmla="*/ 111 w 390"/>
                <a:gd name="T43" fmla="*/ 686 h 719"/>
                <a:gd name="T44" fmla="*/ 130 w 390"/>
                <a:gd name="T45" fmla="*/ 659 h 719"/>
                <a:gd name="T46" fmla="*/ 132 w 390"/>
                <a:gd name="T47" fmla="*/ 642 h 719"/>
                <a:gd name="T48" fmla="*/ 137 w 390"/>
                <a:gd name="T49" fmla="*/ 628 h 719"/>
                <a:gd name="T50" fmla="*/ 172 w 390"/>
                <a:gd name="T51" fmla="*/ 602 h 719"/>
                <a:gd name="T52" fmla="*/ 160 w 390"/>
                <a:gd name="T53" fmla="*/ 576 h 719"/>
                <a:gd name="T54" fmla="*/ 130 w 390"/>
                <a:gd name="T55" fmla="*/ 551 h 719"/>
                <a:gd name="T56" fmla="*/ 158 w 390"/>
                <a:gd name="T57" fmla="*/ 521 h 719"/>
                <a:gd name="T58" fmla="*/ 172 w 390"/>
                <a:gd name="T59" fmla="*/ 484 h 719"/>
                <a:gd name="T60" fmla="*/ 203 w 390"/>
                <a:gd name="T61" fmla="*/ 469 h 719"/>
                <a:gd name="T62" fmla="*/ 205 w 390"/>
                <a:gd name="T63" fmla="*/ 452 h 719"/>
                <a:gd name="T64" fmla="*/ 172 w 390"/>
                <a:gd name="T65" fmla="*/ 431 h 719"/>
                <a:gd name="T66" fmla="*/ 182 w 390"/>
                <a:gd name="T67" fmla="*/ 417 h 719"/>
                <a:gd name="T68" fmla="*/ 220 w 390"/>
                <a:gd name="T69" fmla="*/ 421 h 719"/>
                <a:gd name="T70" fmla="*/ 234 w 390"/>
                <a:gd name="T71" fmla="*/ 398 h 719"/>
                <a:gd name="T72" fmla="*/ 238 w 390"/>
                <a:gd name="T73" fmla="*/ 373 h 719"/>
                <a:gd name="T74" fmla="*/ 288 w 390"/>
                <a:gd name="T75" fmla="*/ 364 h 719"/>
                <a:gd name="T76" fmla="*/ 302 w 390"/>
                <a:gd name="T77" fmla="*/ 345 h 719"/>
                <a:gd name="T78" fmla="*/ 297 w 390"/>
                <a:gd name="T79" fmla="*/ 314 h 719"/>
                <a:gd name="T80" fmla="*/ 290 w 390"/>
                <a:gd name="T81" fmla="*/ 280 h 719"/>
                <a:gd name="T82" fmla="*/ 269 w 390"/>
                <a:gd name="T83" fmla="*/ 278 h 719"/>
                <a:gd name="T84" fmla="*/ 285 w 390"/>
                <a:gd name="T85" fmla="*/ 252 h 719"/>
                <a:gd name="T86" fmla="*/ 290 w 390"/>
                <a:gd name="T87" fmla="*/ 223 h 719"/>
                <a:gd name="T88" fmla="*/ 312 w 390"/>
                <a:gd name="T89" fmla="*/ 187 h 719"/>
                <a:gd name="T90" fmla="*/ 324 w 390"/>
                <a:gd name="T91" fmla="*/ 152 h 719"/>
                <a:gd name="T92" fmla="*/ 382 w 390"/>
                <a:gd name="T93" fmla="*/ 119 h 719"/>
                <a:gd name="T94" fmla="*/ 382 w 390"/>
                <a:gd name="T95" fmla="*/ 90 h 719"/>
                <a:gd name="T96" fmla="*/ 345 w 390"/>
                <a:gd name="T97" fmla="*/ 102 h 719"/>
                <a:gd name="T98" fmla="*/ 307 w 390"/>
                <a:gd name="T99" fmla="*/ 126 h 719"/>
                <a:gd name="T100" fmla="*/ 285 w 390"/>
                <a:gd name="T101" fmla="*/ 104 h 719"/>
                <a:gd name="T102" fmla="*/ 288 w 390"/>
                <a:gd name="T103" fmla="*/ 74 h 719"/>
                <a:gd name="T104" fmla="*/ 262 w 390"/>
                <a:gd name="T105" fmla="*/ 52 h 719"/>
                <a:gd name="T106" fmla="*/ 217 w 390"/>
                <a:gd name="T107" fmla="*/ 32 h 719"/>
                <a:gd name="T108" fmla="*/ 175 w 390"/>
                <a:gd name="T109" fmla="*/ 14 h 719"/>
                <a:gd name="T110" fmla="*/ 153 w 390"/>
                <a:gd name="T111" fmla="*/ 5 h 719"/>
                <a:gd name="T112" fmla="*/ 137 w 390"/>
                <a:gd name="T113" fmla="*/ 17 h 719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390"/>
                <a:gd name="T172" fmla="*/ 0 h 719"/>
                <a:gd name="T173" fmla="*/ 390 w 390"/>
                <a:gd name="T174" fmla="*/ 719 h 719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390" h="719">
                  <a:moveTo>
                    <a:pt x="137" y="17"/>
                  </a:moveTo>
                  <a:lnTo>
                    <a:pt x="107" y="5"/>
                  </a:lnTo>
                  <a:lnTo>
                    <a:pt x="97" y="5"/>
                  </a:lnTo>
                  <a:lnTo>
                    <a:pt x="80" y="0"/>
                  </a:lnTo>
                  <a:lnTo>
                    <a:pt x="62" y="7"/>
                  </a:lnTo>
                  <a:lnTo>
                    <a:pt x="71" y="32"/>
                  </a:lnTo>
                  <a:lnTo>
                    <a:pt x="62" y="47"/>
                  </a:lnTo>
                  <a:lnTo>
                    <a:pt x="40" y="57"/>
                  </a:lnTo>
                  <a:lnTo>
                    <a:pt x="28" y="81"/>
                  </a:lnTo>
                  <a:lnTo>
                    <a:pt x="38" y="88"/>
                  </a:lnTo>
                  <a:lnTo>
                    <a:pt x="33" y="112"/>
                  </a:lnTo>
                  <a:lnTo>
                    <a:pt x="28" y="123"/>
                  </a:lnTo>
                  <a:lnTo>
                    <a:pt x="22" y="138"/>
                  </a:lnTo>
                  <a:lnTo>
                    <a:pt x="0" y="166"/>
                  </a:lnTo>
                  <a:lnTo>
                    <a:pt x="10" y="200"/>
                  </a:lnTo>
                  <a:lnTo>
                    <a:pt x="15" y="288"/>
                  </a:lnTo>
                  <a:lnTo>
                    <a:pt x="22" y="312"/>
                  </a:lnTo>
                  <a:lnTo>
                    <a:pt x="12" y="330"/>
                  </a:lnTo>
                  <a:lnTo>
                    <a:pt x="12" y="474"/>
                  </a:lnTo>
                  <a:lnTo>
                    <a:pt x="33" y="495"/>
                  </a:lnTo>
                  <a:lnTo>
                    <a:pt x="28" y="509"/>
                  </a:lnTo>
                  <a:lnTo>
                    <a:pt x="38" y="514"/>
                  </a:lnTo>
                  <a:lnTo>
                    <a:pt x="30" y="530"/>
                  </a:lnTo>
                  <a:lnTo>
                    <a:pt x="45" y="542"/>
                  </a:lnTo>
                  <a:lnTo>
                    <a:pt x="45" y="562"/>
                  </a:lnTo>
                  <a:lnTo>
                    <a:pt x="38" y="557"/>
                  </a:lnTo>
                  <a:lnTo>
                    <a:pt x="38" y="562"/>
                  </a:lnTo>
                  <a:lnTo>
                    <a:pt x="43" y="580"/>
                  </a:lnTo>
                  <a:lnTo>
                    <a:pt x="43" y="604"/>
                  </a:lnTo>
                  <a:lnTo>
                    <a:pt x="38" y="618"/>
                  </a:lnTo>
                  <a:lnTo>
                    <a:pt x="35" y="635"/>
                  </a:lnTo>
                  <a:lnTo>
                    <a:pt x="33" y="642"/>
                  </a:lnTo>
                  <a:lnTo>
                    <a:pt x="33" y="664"/>
                  </a:lnTo>
                  <a:lnTo>
                    <a:pt x="43" y="673"/>
                  </a:lnTo>
                  <a:lnTo>
                    <a:pt x="50" y="673"/>
                  </a:lnTo>
                  <a:lnTo>
                    <a:pt x="52" y="690"/>
                  </a:lnTo>
                  <a:lnTo>
                    <a:pt x="57" y="704"/>
                  </a:lnTo>
                  <a:lnTo>
                    <a:pt x="73" y="713"/>
                  </a:lnTo>
                  <a:lnTo>
                    <a:pt x="88" y="713"/>
                  </a:lnTo>
                  <a:lnTo>
                    <a:pt x="97" y="719"/>
                  </a:lnTo>
                  <a:lnTo>
                    <a:pt x="111" y="714"/>
                  </a:lnTo>
                  <a:lnTo>
                    <a:pt x="132" y="713"/>
                  </a:lnTo>
                  <a:lnTo>
                    <a:pt x="118" y="694"/>
                  </a:lnTo>
                  <a:lnTo>
                    <a:pt x="111" y="686"/>
                  </a:lnTo>
                  <a:lnTo>
                    <a:pt x="118" y="661"/>
                  </a:lnTo>
                  <a:lnTo>
                    <a:pt x="130" y="659"/>
                  </a:lnTo>
                  <a:lnTo>
                    <a:pt x="137" y="648"/>
                  </a:lnTo>
                  <a:lnTo>
                    <a:pt x="132" y="642"/>
                  </a:lnTo>
                  <a:lnTo>
                    <a:pt x="130" y="638"/>
                  </a:lnTo>
                  <a:lnTo>
                    <a:pt x="137" y="628"/>
                  </a:lnTo>
                  <a:lnTo>
                    <a:pt x="153" y="616"/>
                  </a:lnTo>
                  <a:lnTo>
                    <a:pt x="172" y="602"/>
                  </a:lnTo>
                  <a:lnTo>
                    <a:pt x="172" y="580"/>
                  </a:lnTo>
                  <a:lnTo>
                    <a:pt x="160" y="576"/>
                  </a:lnTo>
                  <a:lnTo>
                    <a:pt x="137" y="562"/>
                  </a:lnTo>
                  <a:lnTo>
                    <a:pt x="130" y="551"/>
                  </a:lnTo>
                  <a:lnTo>
                    <a:pt x="137" y="542"/>
                  </a:lnTo>
                  <a:lnTo>
                    <a:pt x="158" y="521"/>
                  </a:lnTo>
                  <a:lnTo>
                    <a:pt x="172" y="509"/>
                  </a:lnTo>
                  <a:lnTo>
                    <a:pt x="172" y="484"/>
                  </a:lnTo>
                  <a:lnTo>
                    <a:pt x="180" y="457"/>
                  </a:lnTo>
                  <a:lnTo>
                    <a:pt x="203" y="469"/>
                  </a:lnTo>
                  <a:lnTo>
                    <a:pt x="215" y="463"/>
                  </a:lnTo>
                  <a:lnTo>
                    <a:pt x="205" y="452"/>
                  </a:lnTo>
                  <a:lnTo>
                    <a:pt x="177" y="452"/>
                  </a:lnTo>
                  <a:lnTo>
                    <a:pt x="172" y="431"/>
                  </a:lnTo>
                  <a:lnTo>
                    <a:pt x="165" y="417"/>
                  </a:lnTo>
                  <a:lnTo>
                    <a:pt x="182" y="417"/>
                  </a:lnTo>
                  <a:lnTo>
                    <a:pt x="198" y="421"/>
                  </a:lnTo>
                  <a:lnTo>
                    <a:pt x="220" y="421"/>
                  </a:lnTo>
                  <a:lnTo>
                    <a:pt x="227" y="419"/>
                  </a:lnTo>
                  <a:lnTo>
                    <a:pt x="234" y="398"/>
                  </a:lnTo>
                  <a:lnTo>
                    <a:pt x="234" y="387"/>
                  </a:lnTo>
                  <a:lnTo>
                    <a:pt x="238" y="373"/>
                  </a:lnTo>
                  <a:lnTo>
                    <a:pt x="245" y="364"/>
                  </a:lnTo>
                  <a:lnTo>
                    <a:pt x="288" y="364"/>
                  </a:lnTo>
                  <a:lnTo>
                    <a:pt x="288" y="354"/>
                  </a:lnTo>
                  <a:lnTo>
                    <a:pt x="302" y="345"/>
                  </a:lnTo>
                  <a:lnTo>
                    <a:pt x="310" y="331"/>
                  </a:lnTo>
                  <a:lnTo>
                    <a:pt x="297" y="314"/>
                  </a:lnTo>
                  <a:lnTo>
                    <a:pt x="297" y="305"/>
                  </a:lnTo>
                  <a:lnTo>
                    <a:pt x="290" y="280"/>
                  </a:lnTo>
                  <a:lnTo>
                    <a:pt x="279" y="278"/>
                  </a:lnTo>
                  <a:lnTo>
                    <a:pt x="269" y="278"/>
                  </a:lnTo>
                  <a:lnTo>
                    <a:pt x="269" y="264"/>
                  </a:lnTo>
                  <a:lnTo>
                    <a:pt x="285" y="252"/>
                  </a:lnTo>
                  <a:lnTo>
                    <a:pt x="285" y="240"/>
                  </a:lnTo>
                  <a:lnTo>
                    <a:pt x="290" y="223"/>
                  </a:lnTo>
                  <a:lnTo>
                    <a:pt x="290" y="200"/>
                  </a:lnTo>
                  <a:lnTo>
                    <a:pt x="312" y="187"/>
                  </a:lnTo>
                  <a:lnTo>
                    <a:pt x="312" y="164"/>
                  </a:lnTo>
                  <a:lnTo>
                    <a:pt x="324" y="152"/>
                  </a:lnTo>
                  <a:lnTo>
                    <a:pt x="357" y="131"/>
                  </a:lnTo>
                  <a:lnTo>
                    <a:pt x="382" y="119"/>
                  </a:lnTo>
                  <a:lnTo>
                    <a:pt x="390" y="104"/>
                  </a:lnTo>
                  <a:lnTo>
                    <a:pt x="382" y="90"/>
                  </a:lnTo>
                  <a:lnTo>
                    <a:pt x="362" y="90"/>
                  </a:lnTo>
                  <a:lnTo>
                    <a:pt x="345" y="102"/>
                  </a:lnTo>
                  <a:lnTo>
                    <a:pt x="325" y="126"/>
                  </a:lnTo>
                  <a:lnTo>
                    <a:pt x="307" y="126"/>
                  </a:lnTo>
                  <a:lnTo>
                    <a:pt x="285" y="114"/>
                  </a:lnTo>
                  <a:lnTo>
                    <a:pt x="285" y="104"/>
                  </a:lnTo>
                  <a:lnTo>
                    <a:pt x="290" y="95"/>
                  </a:lnTo>
                  <a:lnTo>
                    <a:pt x="288" y="74"/>
                  </a:lnTo>
                  <a:lnTo>
                    <a:pt x="279" y="59"/>
                  </a:lnTo>
                  <a:lnTo>
                    <a:pt x="262" y="52"/>
                  </a:lnTo>
                  <a:lnTo>
                    <a:pt x="248" y="49"/>
                  </a:lnTo>
                  <a:lnTo>
                    <a:pt x="217" y="32"/>
                  </a:lnTo>
                  <a:lnTo>
                    <a:pt x="195" y="28"/>
                  </a:lnTo>
                  <a:lnTo>
                    <a:pt x="175" y="14"/>
                  </a:lnTo>
                  <a:lnTo>
                    <a:pt x="172" y="5"/>
                  </a:lnTo>
                  <a:lnTo>
                    <a:pt x="153" y="5"/>
                  </a:lnTo>
                  <a:lnTo>
                    <a:pt x="140" y="0"/>
                  </a:lnTo>
                  <a:lnTo>
                    <a:pt x="137" y="17"/>
                  </a:lnTo>
                  <a:close/>
                </a:path>
              </a:pathLst>
            </a:custGeom>
            <a:grpFill/>
            <a:ln w="12700" cap="rnd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latin typeface="Trebuchet MS" pitchFamily="34" charset="0"/>
              </a:endParaRPr>
            </a:p>
          </p:txBody>
        </p:sp>
        <p:sp>
          <p:nvSpPr>
            <p:cNvPr id="500" name="Freeform 1360"/>
            <p:cNvSpPr>
              <a:spLocks/>
            </p:cNvSpPr>
            <p:nvPr/>
          </p:nvSpPr>
          <p:spPr bwMode="auto">
            <a:xfrm>
              <a:off x="1230" y="3559"/>
              <a:ext cx="390" cy="719"/>
            </a:xfrm>
            <a:custGeom>
              <a:avLst/>
              <a:gdLst>
                <a:gd name="T0" fmla="*/ 107 w 390"/>
                <a:gd name="T1" fmla="*/ 5 h 719"/>
                <a:gd name="T2" fmla="*/ 80 w 390"/>
                <a:gd name="T3" fmla="*/ 0 h 719"/>
                <a:gd name="T4" fmla="*/ 71 w 390"/>
                <a:gd name="T5" fmla="*/ 32 h 719"/>
                <a:gd name="T6" fmla="*/ 40 w 390"/>
                <a:gd name="T7" fmla="*/ 57 h 719"/>
                <a:gd name="T8" fmla="*/ 38 w 390"/>
                <a:gd name="T9" fmla="*/ 88 h 719"/>
                <a:gd name="T10" fmla="*/ 28 w 390"/>
                <a:gd name="T11" fmla="*/ 123 h 719"/>
                <a:gd name="T12" fmla="*/ 0 w 390"/>
                <a:gd name="T13" fmla="*/ 166 h 719"/>
                <a:gd name="T14" fmla="*/ 15 w 390"/>
                <a:gd name="T15" fmla="*/ 288 h 719"/>
                <a:gd name="T16" fmla="*/ 12 w 390"/>
                <a:gd name="T17" fmla="*/ 330 h 719"/>
                <a:gd name="T18" fmla="*/ 33 w 390"/>
                <a:gd name="T19" fmla="*/ 495 h 719"/>
                <a:gd name="T20" fmla="*/ 38 w 390"/>
                <a:gd name="T21" fmla="*/ 514 h 719"/>
                <a:gd name="T22" fmla="*/ 45 w 390"/>
                <a:gd name="T23" fmla="*/ 542 h 719"/>
                <a:gd name="T24" fmla="*/ 38 w 390"/>
                <a:gd name="T25" fmla="*/ 557 h 719"/>
                <a:gd name="T26" fmla="*/ 43 w 390"/>
                <a:gd name="T27" fmla="*/ 580 h 719"/>
                <a:gd name="T28" fmla="*/ 38 w 390"/>
                <a:gd name="T29" fmla="*/ 618 h 719"/>
                <a:gd name="T30" fmla="*/ 33 w 390"/>
                <a:gd name="T31" fmla="*/ 642 h 719"/>
                <a:gd name="T32" fmla="*/ 43 w 390"/>
                <a:gd name="T33" fmla="*/ 673 h 719"/>
                <a:gd name="T34" fmla="*/ 52 w 390"/>
                <a:gd name="T35" fmla="*/ 690 h 719"/>
                <a:gd name="T36" fmla="*/ 73 w 390"/>
                <a:gd name="T37" fmla="*/ 713 h 719"/>
                <a:gd name="T38" fmla="*/ 97 w 390"/>
                <a:gd name="T39" fmla="*/ 719 h 719"/>
                <a:gd name="T40" fmla="*/ 132 w 390"/>
                <a:gd name="T41" fmla="*/ 713 h 719"/>
                <a:gd name="T42" fmla="*/ 111 w 390"/>
                <a:gd name="T43" fmla="*/ 686 h 719"/>
                <a:gd name="T44" fmla="*/ 130 w 390"/>
                <a:gd name="T45" fmla="*/ 659 h 719"/>
                <a:gd name="T46" fmla="*/ 132 w 390"/>
                <a:gd name="T47" fmla="*/ 642 h 719"/>
                <a:gd name="T48" fmla="*/ 137 w 390"/>
                <a:gd name="T49" fmla="*/ 628 h 719"/>
                <a:gd name="T50" fmla="*/ 172 w 390"/>
                <a:gd name="T51" fmla="*/ 602 h 719"/>
                <a:gd name="T52" fmla="*/ 160 w 390"/>
                <a:gd name="T53" fmla="*/ 576 h 719"/>
                <a:gd name="T54" fmla="*/ 130 w 390"/>
                <a:gd name="T55" fmla="*/ 551 h 719"/>
                <a:gd name="T56" fmla="*/ 158 w 390"/>
                <a:gd name="T57" fmla="*/ 521 h 719"/>
                <a:gd name="T58" fmla="*/ 172 w 390"/>
                <a:gd name="T59" fmla="*/ 484 h 719"/>
                <a:gd name="T60" fmla="*/ 203 w 390"/>
                <a:gd name="T61" fmla="*/ 469 h 719"/>
                <a:gd name="T62" fmla="*/ 205 w 390"/>
                <a:gd name="T63" fmla="*/ 452 h 719"/>
                <a:gd name="T64" fmla="*/ 172 w 390"/>
                <a:gd name="T65" fmla="*/ 431 h 719"/>
                <a:gd name="T66" fmla="*/ 182 w 390"/>
                <a:gd name="T67" fmla="*/ 417 h 719"/>
                <a:gd name="T68" fmla="*/ 220 w 390"/>
                <a:gd name="T69" fmla="*/ 421 h 719"/>
                <a:gd name="T70" fmla="*/ 234 w 390"/>
                <a:gd name="T71" fmla="*/ 398 h 719"/>
                <a:gd name="T72" fmla="*/ 238 w 390"/>
                <a:gd name="T73" fmla="*/ 373 h 719"/>
                <a:gd name="T74" fmla="*/ 288 w 390"/>
                <a:gd name="T75" fmla="*/ 364 h 719"/>
                <a:gd name="T76" fmla="*/ 302 w 390"/>
                <a:gd name="T77" fmla="*/ 345 h 719"/>
                <a:gd name="T78" fmla="*/ 297 w 390"/>
                <a:gd name="T79" fmla="*/ 314 h 719"/>
                <a:gd name="T80" fmla="*/ 290 w 390"/>
                <a:gd name="T81" fmla="*/ 280 h 719"/>
                <a:gd name="T82" fmla="*/ 269 w 390"/>
                <a:gd name="T83" fmla="*/ 278 h 719"/>
                <a:gd name="T84" fmla="*/ 285 w 390"/>
                <a:gd name="T85" fmla="*/ 252 h 719"/>
                <a:gd name="T86" fmla="*/ 290 w 390"/>
                <a:gd name="T87" fmla="*/ 223 h 719"/>
                <a:gd name="T88" fmla="*/ 312 w 390"/>
                <a:gd name="T89" fmla="*/ 187 h 719"/>
                <a:gd name="T90" fmla="*/ 324 w 390"/>
                <a:gd name="T91" fmla="*/ 152 h 719"/>
                <a:gd name="T92" fmla="*/ 382 w 390"/>
                <a:gd name="T93" fmla="*/ 119 h 719"/>
                <a:gd name="T94" fmla="*/ 382 w 390"/>
                <a:gd name="T95" fmla="*/ 90 h 719"/>
                <a:gd name="T96" fmla="*/ 345 w 390"/>
                <a:gd name="T97" fmla="*/ 102 h 719"/>
                <a:gd name="T98" fmla="*/ 307 w 390"/>
                <a:gd name="T99" fmla="*/ 126 h 719"/>
                <a:gd name="T100" fmla="*/ 285 w 390"/>
                <a:gd name="T101" fmla="*/ 104 h 719"/>
                <a:gd name="T102" fmla="*/ 288 w 390"/>
                <a:gd name="T103" fmla="*/ 74 h 719"/>
                <a:gd name="T104" fmla="*/ 262 w 390"/>
                <a:gd name="T105" fmla="*/ 52 h 719"/>
                <a:gd name="T106" fmla="*/ 217 w 390"/>
                <a:gd name="T107" fmla="*/ 32 h 719"/>
                <a:gd name="T108" fmla="*/ 175 w 390"/>
                <a:gd name="T109" fmla="*/ 14 h 719"/>
                <a:gd name="T110" fmla="*/ 153 w 390"/>
                <a:gd name="T111" fmla="*/ 5 h 719"/>
                <a:gd name="T112" fmla="*/ 137 w 390"/>
                <a:gd name="T113" fmla="*/ 17 h 719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390"/>
                <a:gd name="T172" fmla="*/ 0 h 719"/>
                <a:gd name="T173" fmla="*/ 390 w 390"/>
                <a:gd name="T174" fmla="*/ 719 h 719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390" h="719">
                  <a:moveTo>
                    <a:pt x="137" y="17"/>
                  </a:moveTo>
                  <a:lnTo>
                    <a:pt x="107" y="5"/>
                  </a:lnTo>
                  <a:lnTo>
                    <a:pt x="97" y="5"/>
                  </a:lnTo>
                  <a:lnTo>
                    <a:pt x="80" y="0"/>
                  </a:lnTo>
                  <a:lnTo>
                    <a:pt x="62" y="7"/>
                  </a:lnTo>
                  <a:lnTo>
                    <a:pt x="71" y="32"/>
                  </a:lnTo>
                  <a:lnTo>
                    <a:pt x="62" y="47"/>
                  </a:lnTo>
                  <a:lnTo>
                    <a:pt x="40" y="57"/>
                  </a:lnTo>
                  <a:lnTo>
                    <a:pt x="28" y="81"/>
                  </a:lnTo>
                  <a:lnTo>
                    <a:pt x="38" y="88"/>
                  </a:lnTo>
                  <a:lnTo>
                    <a:pt x="33" y="112"/>
                  </a:lnTo>
                  <a:lnTo>
                    <a:pt x="28" y="123"/>
                  </a:lnTo>
                  <a:lnTo>
                    <a:pt x="22" y="138"/>
                  </a:lnTo>
                  <a:lnTo>
                    <a:pt x="0" y="166"/>
                  </a:lnTo>
                  <a:lnTo>
                    <a:pt x="10" y="200"/>
                  </a:lnTo>
                  <a:lnTo>
                    <a:pt x="15" y="288"/>
                  </a:lnTo>
                  <a:lnTo>
                    <a:pt x="22" y="312"/>
                  </a:lnTo>
                  <a:lnTo>
                    <a:pt x="12" y="330"/>
                  </a:lnTo>
                  <a:lnTo>
                    <a:pt x="12" y="474"/>
                  </a:lnTo>
                  <a:lnTo>
                    <a:pt x="33" y="495"/>
                  </a:lnTo>
                  <a:lnTo>
                    <a:pt x="28" y="509"/>
                  </a:lnTo>
                  <a:lnTo>
                    <a:pt x="38" y="514"/>
                  </a:lnTo>
                  <a:lnTo>
                    <a:pt x="30" y="530"/>
                  </a:lnTo>
                  <a:lnTo>
                    <a:pt x="45" y="542"/>
                  </a:lnTo>
                  <a:lnTo>
                    <a:pt x="45" y="562"/>
                  </a:lnTo>
                  <a:lnTo>
                    <a:pt x="38" y="557"/>
                  </a:lnTo>
                  <a:lnTo>
                    <a:pt x="38" y="562"/>
                  </a:lnTo>
                  <a:lnTo>
                    <a:pt x="43" y="580"/>
                  </a:lnTo>
                  <a:lnTo>
                    <a:pt x="43" y="604"/>
                  </a:lnTo>
                  <a:lnTo>
                    <a:pt x="38" y="618"/>
                  </a:lnTo>
                  <a:lnTo>
                    <a:pt x="35" y="635"/>
                  </a:lnTo>
                  <a:lnTo>
                    <a:pt x="33" y="642"/>
                  </a:lnTo>
                  <a:lnTo>
                    <a:pt x="33" y="664"/>
                  </a:lnTo>
                  <a:lnTo>
                    <a:pt x="43" y="673"/>
                  </a:lnTo>
                  <a:lnTo>
                    <a:pt x="50" y="673"/>
                  </a:lnTo>
                  <a:lnTo>
                    <a:pt x="52" y="690"/>
                  </a:lnTo>
                  <a:lnTo>
                    <a:pt x="57" y="704"/>
                  </a:lnTo>
                  <a:lnTo>
                    <a:pt x="73" y="713"/>
                  </a:lnTo>
                  <a:lnTo>
                    <a:pt x="88" y="713"/>
                  </a:lnTo>
                  <a:lnTo>
                    <a:pt x="97" y="719"/>
                  </a:lnTo>
                  <a:lnTo>
                    <a:pt x="111" y="714"/>
                  </a:lnTo>
                  <a:lnTo>
                    <a:pt x="132" y="713"/>
                  </a:lnTo>
                  <a:lnTo>
                    <a:pt x="118" y="694"/>
                  </a:lnTo>
                  <a:lnTo>
                    <a:pt x="111" y="686"/>
                  </a:lnTo>
                  <a:lnTo>
                    <a:pt x="118" y="661"/>
                  </a:lnTo>
                  <a:lnTo>
                    <a:pt x="130" y="659"/>
                  </a:lnTo>
                  <a:lnTo>
                    <a:pt x="137" y="648"/>
                  </a:lnTo>
                  <a:lnTo>
                    <a:pt x="132" y="642"/>
                  </a:lnTo>
                  <a:lnTo>
                    <a:pt x="130" y="638"/>
                  </a:lnTo>
                  <a:lnTo>
                    <a:pt x="137" y="628"/>
                  </a:lnTo>
                  <a:lnTo>
                    <a:pt x="153" y="616"/>
                  </a:lnTo>
                  <a:lnTo>
                    <a:pt x="172" y="602"/>
                  </a:lnTo>
                  <a:lnTo>
                    <a:pt x="172" y="580"/>
                  </a:lnTo>
                  <a:lnTo>
                    <a:pt x="160" y="576"/>
                  </a:lnTo>
                  <a:lnTo>
                    <a:pt x="137" y="562"/>
                  </a:lnTo>
                  <a:lnTo>
                    <a:pt x="130" y="551"/>
                  </a:lnTo>
                  <a:lnTo>
                    <a:pt x="137" y="542"/>
                  </a:lnTo>
                  <a:lnTo>
                    <a:pt x="158" y="521"/>
                  </a:lnTo>
                  <a:lnTo>
                    <a:pt x="172" y="509"/>
                  </a:lnTo>
                  <a:lnTo>
                    <a:pt x="172" y="484"/>
                  </a:lnTo>
                  <a:lnTo>
                    <a:pt x="180" y="457"/>
                  </a:lnTo>
                  <a:lnTo>
                    <a:pt x="203" y="469"/>
                  </a:lnTo>
                  <a:lnTo>
                    <a:pt x="215" y="463"/>
                  </a:lnTo>
                  <a:lnTo>
                    <a:pt x="205" y="452"/>
                  </a:lnTo>
                  <a:lnTo>
                    <a:pt x="177" y="452"/>
                  </a:lnTo>
                  <a:lnTo>
                    <a:pt x="172" y="431"/>
                  </a:lnTo>
                  <a:lnTo>
                    <a:pt x="165" y="417"/>
                  </a:lnTo>
                  <a:lnTo>
                    <a:pt x="182" y="417"/>
                  </a:lnTo>
                  <a:lnTo>
                    <a:pt x="198" y="421"/>
                  </a:lnTo>
                  <a:lnTo>
                    <a:pt x="220" y="421"/>
                  </a:lnTo>
                  <a:lnTo>
                    <a:pt x="227" y="419"/>
                  </a:lnTo>
                  <a:lnTo>
                    <a:pt x="234" y="398"/>
                  </a:lnTo>
                  <a:lnTo>
                    <a:pt x="234" y="387"/>
                  </a:lnTo>
                  <a:lnTo>
                    <a:pt x="238" y="373"/>
                  </a:lnTo>
                  <a:lnTo>
                    <a:pt x="245" y="364"/>
                  </a:lnTo>
                  <a:lnTo>
                    <a:pt x="288" y="364"/>
                  </a:lnTo>
                  <a:lnTo>
                    <a:pt x="288" y="354"/>
                  </a:lnTo>
                  <a:lnTo>
                    <a:pt x="302" y="345"/>
                  </a:lnTo>
                  <a:lnTo>
                    <a:pt x="310" y="331"/>
                  </a:lnTo>
                  <a:lnTo>
                    <a:pt x="297" y="314"/>
                  </a:lnTo>
                  <a:lnTo>
                    <a:pt x="297" y="305"/>
                  </a:lnTo>
                  <a:lnTo>
                    <a:pt x="290" y="280"/>
                  </a:lnTo>
                  <a:lnTo>
                    <a:pt x="279" y="278"/>
                  </a:lnTo>
                  <a:lnTo>
                    <a:pt x="269" y="278"/>
                  </a:lnTo>
                  <a:lnTo>
                    <a:pt x="269" y="264"/>
                  </a:lnTo>
                  <a:lnTo>
                    <a:pt x="285" y="252"/>
                  </a:lnTo>
                  <a:lnTo>
                    <a:pt x="285" y="240"/>
                  </a:lnTo>
                  <a:lnTo>
                    <a:pt x="290" y="223"/>
                  </a:lnTo>
                  <a:lnTo>
                    <a:pt x="290" y="200"/>
                  </a:lnTo>
                  <a:lnTo>
                    <a:pt x="312" y="187"/>
                  </a:lnTo>
                  <a:lnTo>
                    <a:pt x="312" y="164"/>
                  </a:lnTo>
                  <a:lnTo>
                    <a:pt x="324" y="152"/>
                  </a:lnTo>
                  <a:lnTo>
                    <a:pt x="357" y="131"/>
                  </a:lnTo>
                  <a:lnTo>
                    <a:pt x="382" y="119"/>
                  </a:lnTo>
                  <a:lnTo>
                    <a:pt x="390" y="104"/>
                  </a:lnTo>
                  <a:lnTo>
                    <a:pt x="382" y="90"/>
                  </a:lnTo>
                  <a:lnTo>
                    <a:pt x="362" y="90"/>
                  </a:lnTo>
                  <a:lnTo>
                    <a:pt x="345" y="102"/>
                  </a:lnTo>
                  <a:lnTo>
                    <a:pt x="325" y="126"/>
                  </a:lnTo>
                  <a:lnTo>
                    <a:pt x="307" y="126"/>
                  </a:lnTo>
                  <a:lnTo>
                    <a:pt x="285" y="114"/>
                  </a:lnTo>
                  <a:lnTo>
                    <a:pt x="285" y="104"/>
                  </a:lnTo>
                  <a:lnTo>
                    <a:pt x="290" y="95"/>
                  </a:lnTo>
                  <a:lnTo>
                    <a:pt x="288" y="74"/>
                  </a:lnTo>
                  <a:lnTo>
                    <a:pt x="279" y="59"/>
                  </a:lnTo>
                  <a:lnTo>
                    <a:pt x="262" y="52"/>
                  </a:lnTo>
                  <a:lnTo>
                    <a:pt x="248" y="49"/>
                  </a:lnTo>
                  <a:lnTo>
                    <a:pt x="217" y="32"/>
                  </a:lnTo>
                  <a:lnTo>
                    <a:pt x="195" y="28"/>
                  </a:lnTo>
                  <a:lnTo>
                    <a:pt x="175" y="14"/>
                  </a:lnTo>
                  <a:lnTo>
                    <a:pt x="172" y="5"/>
                  </a:lnTo>
                  <a:lnTo>
                    <a:pt x="153" y="5"/>
                  </a:lnTo>
                  <a:lnTo>
                    <a:pt x="140" y="0"/>
                  </a:lnTo>
                  <a:lnTo>
                    <a:pt x="137" y="17"/>
                  </a:lnTo>
                </a:path>
              </a:pathLst>
            </a:custGeom>
            <a:grpFill/>
            <a:ln w="12700" cap="rnd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latin typeface="Trebuchet MS" pitchFamily="34" charset="0"/>
              </a:endParaRPr>
            </a:p>
          </p:txBody>
        </p:sp>
      </p:grpSp>
      <p:grpSp>
        <p:nvGrpSpPr>
          <p:cNvPr id="378" name="Group 1361"/>
          <p:cNvGrpSpPr>
            <a:grpSpLocks/>
          </p:cNvGrpSpPr>
          <p:nvPr/>
        </p:nvGrpSpPr>
        <p:grpSpPr bwMode="auto">
          <a:xfrm>
            <a:off x="4656147" y="4725144"/>
            <a:ext cx="503238" cy="455612"/>
            <a:chOff x="1202" y="3292"/>
            <a:chExt cx="317" cy="287"/>
          </a:xfrm>
          <a:solidFill>
            <a:schemeClr val="bg1">
              <a:lumMod val="65000"/>
            </a:schemeClr>
          </a:solidFill>
        </p:grpSpPr>
        <p:sp>
          <p:nvSpPr>
            <p:cNvPr id="502" name="Freeform 1362"/>
            <p:cNvSpPr>
              <a:spLocks/>
            </p:cNvSpPr>
            <p:nvPr/>
          </p:nvSpPr>
          <p:spPr bwMode="auto">
            <a:xfrm>
              <a:off x="1202" y="3292"/>
              <a:ext cx="317" cy="287"/>
            </a:xfrm>
            <a:custGeom>
              <a:avLst/>
              <a:gdLst/>
              <a:ahLst/>
              <a:cxnLst>
                <a:cxn ang="0">
                  <a:pos x="0" y="42"/>
                </a:cxn>
                <a:cxn ang="0">
                  <a:pos x="50" y="28"/>
                </a:cxn>
                <a:cxn ang="0">
                  <a:pos x="75" y="17"/>
                </a:cxn>
                <a:cxn ang="0">
                  <a:pos x="102" y="0"/>
                </a:cxn>
                <a:cxn ang="0">
                  <a:pos x="123" y="21"/>
                </a:cxn>
                <a:cxn ang="0">
                  <a:pos x="125" y="40"/>
                </a:cxn>
                <a:cxn ang="0">
                  <a:pos x="125" y="52"/>
                </a:cxn>
                <a:cxn ang="0">
                  <a:pos x="159" y="64"/>
                </a:cxn>
                <a:cxn ang="0">
                  <a:pos x="177" y="64"/>
                </a:cxn>
                <a:cxn ang="0">
                  <a:pos x="205" y="80"/>
                </a:cxn>
                <a:cxn ang="0">
                  <a:pos x="227" y="87"/>
                </a:cxn>
                <a:cxn ang="0">
                  <a:pos x="239" y="87"/>
                </a:cxn>
                <a:cxn ang="0">
                  <a:pos x="255" y="104"/>
                </a:cxn>
                <a:cxn ang="0">
                  <a:pos x="253" y="144"/>
                </a:cxn>
                <a:cxn ang="0">
                  <a:pos x="302" y="144"/>
                </a:cxn>
                <a:cxn ang="0">
                  <a:pos x="307" y="159"/>
                </a:cxn>
                <a:cxn ang="0">
                  <a:pos x="315" y="165"/>
                </a:cxn>
                <a:cxn ang="0">
                  <a:pos x="317" y="177"/>
                </a:cxn>
                <a:cxn ang="0">
                  <a:pos x="317" y="201"/>
                </a:cxn>
                <a:cxn ang="0">
                  <a:pos x="305" y="220"/>
                </a:cxn>
                <a:cxn ang="0">
                  <a:pos x="292" y="216"/>
                </a:cxn>
                <a:cxn ang="0">
                  <a:pos x="272" y="211"/>
                </a:cxn>
                <a:cxn ang="0">
                  <a:pos x="239" y="215"/>
                </a:cxn>
                <a:cxn ang="0">
                  <a:pos x="215" y="234"/>
                </a:cxn>
                <a:cxn ang="0">
                  <a:pos x="213" y="245"/>
                </a:cxn>
                <a:cxn ang="0">
                  <a:pos x="204" y="254"/>
                </a:cxn>
                <a:cxn ang="0">
                  <a:pos x="202" y="272"/>
                </a:cxn>
                <a:cxn ang="0">
                  <a:pos x="185" y="272"/>
                </a:cxn>
                <a:cxn ang="0">
                  <a:pos x="168" y="266"/>
                </a:cxn>
                <a:cxn ang="0">
                  <a:pos x="165" y="287"/>
                </a:cxn>
                <a:cxn ang="0">
                  <a:pos x="135" y="272"/>
                </a:cxn>
                <a:cxn ang="0">
                  <a:pos x="125" y="272"/>
                </a:cxn>
                <a:cxn ang="0">
                  <a:pos x="112" y="266"/>
                </a:cxn>
                <a:cxn ang="0">
                  <a:pos x="90" y="273"/>
                </a:cxn>
                <a:cxn ang="0">
                  <a:pos x="38" y="251"/>
                </a:cxn>
                <a:cxn ang="0">
                  <a:pos x="50" y="220"/>
                </a:cxn>
                <a:cxn ang="0">
                  <a:pos x="33" y="190"/>
                </a:cxn>
                <a:cxn ang="0">
                  <a:pos x="26" y="180"/>
                </a:cxn>
                <a:cxn ang="0">
                  <a:pos x="22" y="178"/>
                </a:cxn>
                <a:cxn ang="0">
                  <a:pos x="28" y="175"/>
                </a:cxn>
                <a:cxn ang="0">
                  <a:pos x="40" y="154"/>
                </a:cxn>
                <a:cxn ang="0">
                  <a:pos x="38" y="146"/>
                </a:cxn>
                <a:cxn ang="0">
                  <a:pos x="31" y="140"/>
                </a:cxn>
                <a:cxn ang="0">
                  <a:pos x="31" y="127"/>
                </a:cxn>
                <a:cxn ang="0">
                  <a:pos x="35" y="114"/>
                </a:cxn>
                <a:cxn ang="0">
                  <a:pos x="35" y="83"/>
                </a:cxn>
                <a:cxn ang="0">
                  <a:pos x="31" y="71"/>
                </a:cxn>
                <a:cxn ang="0">
                  <a:pos x="28" y="57"/>
                </a:cxn>
                <a:cxn ang="0">
                  <a:pos x="20" y="51"/>
                </a:cxn>
                <a:cxn ang="0">
                  <a:pos x="0" y="42"/>
                </a:cxn>
              </a:cxnLst>
              <a:rect l="0" t="0" r="r" b="b"/>
              <a:pathLst>
                <a:path w="317" h="287">
                  <a:moveTo>
                    <a:pt x="0" y="42"/>
                  </a:moveTo>
                  <a:lnTo>
                    <a:pt x="50" y="28"/>
                  </a:lnTo>
                  <a:lnTo>
                    <a:pt x="75" y="17"/>
                  </a:lnTo>
                  <a:lnTo>
                    <a:pt x="102" y="0"/>
                  </a:lnTo>
                  <a:lnTo>
                    <a:pt x="123" y="21"/>
                  </a:lnTo>
                  <a:lnTo>
                    <a:pt x="125" y="40"/>
                  </a:lnTo>
                  <a:lnTo>
                    <a:pt x="125" y="52"/>
                  </a:lnTo>
                  <a:lnTo>
                    <a:pt x="159" y="64"/>
                  </a:lnTo>
                  <a:lnTo>
                    <a:pt x="177" y="64"/>
                  </a:lnTo>
                  <a:lnTo>
                    <a:pt x="205" y="80"/>
                  </a:lnTo>
                  <a:lnTo>
                    <a:pt x="227" y="87"/>
                  </a:lnTo>
                  <a:lnTo>
                    <a:pt x="239" y="87"/>
                  </a:lnTo>
                  <a:lnTo>
                    <a:pt x="255" y="104"/>
                  </a:lnTo>
                  <a:lnTo>
                    <a:pt x="253" y="144"/>
                  </a:lnTo>
                  <a:lnTo>
                    <a:pt x="302" y="144"/>
                  </a:lnTo>
                  <a:lnTo>
                    <a:pt x="307" y="159"/>
                  </a:lnTo>
                  <a:lnTo>
                    <a:pt x="315" y="165"/>
                  </a:lnTo>
                  <a:lnTo>
                    <a:pt x="317" y="177"/>
                  </a:lnTo>
                  <a:lnTo>
                    <a:pt x="317" y="201"/>
                  </a:lnTo>
                  <a:lnTo>
                    <a:pt x="305" y="220"/>
                  </a:lnTo>
                  <a:lnTo>
                    <a:pt x="292" y="216"/>
                  </a:lnTo>
                  <a:lnTo>
                    <a:pt x="272" y="211"/>
                  </a:lnTo>
                  <a:lnTo>
                    <a:pt x="239" y="215"/>
                  </a:lnTo>
                  <a:lnTo>
                    <a:pt x="215" y="234"/>
                  </a:lnTo>
                  <a:lnTo>
                    <a:pt x="213" y="245"/>
                  </a:lnTo>
                  <a:lnTo>
                    <a:pt x="204" y="254"/>
                  </a:lnTo>
                  <a:lnTo>
                    <a:pt x="202" y="272"/>
                  </a:lnTo>
                  <a:lnTo>
                    <a:pt x="185" y="272"/>
                  </a:lnTo>
                  <a:lnTo>
                    <a:pt x="168" y="266"/>
                  </a:lnTo>
                  <a:lnTo>
                    <a:pt x="165" y="287"/>
                  </a:lnTo>
                  <a:lnTo>
                    <a:pt x="135" y="272"/>
                  </a:lnTo>
                  <a:lnTo>
                    <a:pt x="125" y="272"/>
                  </a:lnTo>
                  <a:lnTo>
                    <a:pt x="112" y="266"/>
                  </a:lnTo>
                  <a:lnTo>
                    <a:pt x="90" y="273"/>
                  </a:lnTo>
                  <a:lnTo>
                    <a:pt x="38" y="251"/>
                  </a:lnTo>
                  <a:lnTo>
                    <a:pt x="50" y="220"/>
                  </a:lnTo>
                  <a:lnTo>
                    <a:pt x="33" y="190"/>
                  </a:lnTo>
                  <a:lnTo>
                    <a:pt x="26" y="180"/>
                  </a:lnTo>
                  <a:lnTo>
                    <a:pt x="22" y="178"/>
                  </a:lnTo>
                  <a:lnTo>
                    <a:pt x="28" y="175"/>
                  </a:lnTo>
                  <a:lnTo>
                    <a:pt x="40" y="154"/>
                  </a:lnTo>
                  <a:lnTo>
                    <a:pt x="38" y="146"/>
                  </a:lnTo>
                  <a:lnTo>
                    <a:pt x="31" y="140"/>
                  </a:lnTo>
                  <a:lnTo>
                    <a:pt x="31" y="127"/>
                  </a:lnTo>
                  <a:lnTo>
                    <a:pt x="35" y="114"/>
                  </a:lnTo>
                  <a:lnTo>
                    <a:pt x="35" y="83"/>
                  </a:lnTo>
                  <a:lnTo>
                    <a:pt x="31" y="71"/>
                  </a:lnTo>
                  <a:lnTo>
                    <a:pt x="28" y="57"/>
                  </a:lnTo>
                  <a:lnTo>
                    <a:pt x="20" y="51"/>
                  </a:lnTo>
                  <a:lnTo>
                    <a:pt x="0" y="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  <p:sp>
          <p:nvSpPr>
            <p:cNvPr id="503" name="Freeform 1363"/>
            <p:cNvSpPr>
              <a:spLocks/>
            </p:cNvSpPr>
            <p:nvPr/>
          </p:nvSpPr>
          <p:spPr bwMode="auto">
            <a:xfrm>
              <a:off x="1202" y="3292"/>
              <a:ext cx="317" cy="287"/>
            </a:xfrm>
            <a:custGeom>
              <a:avLst/>
              <a:gdLst/>
              <a:ahLst/>
              <a:cxnLst>
                <a:cxn ang="0">
                  <a:pos x="0" y="42"/>
                </a:cxn>
                <a:cxn ang="0">
                  <a:pos x="50" y="28"/>
                </a:cxn>
                <a:cxn ang="0">
                  <a:pos x="75" y="17"/>
                </a:cxn>
                <a:cxn ang="0">
                  <a:pos x="102" y="0"/>
                </a:cxn>
                <a:cxn ang="0">
                  <a:pos x="123" y="21"/>
                </a:cxn>
                <a:cxn ang="0">
                  <a:pos x="125" y="40"/>
                </a:cxn>
                <a:cxn ang="0">
                  <a:pos x="125" y="52"/>
                </a:cxn>
                <a:cxn ang="0">
                  <a:pos x="159" y="64"/>
                </a:cxn>
                <a:cxn ang="0">
                  <a:pos x="177" y="64"/>
                </a:cxn>
                <a:cxn ang="0">
                  <a:pos x="205" y="80"/>
                </a:cxn>
                <a:cxn ang="0">
                  <a:pos x="227" y="87"/>
                </a:cxn>
                <a:cxn ang="0">
                  <a:pos x="239" y="87"/>
                </a:cxn>
                <a:cxn ang="0">
                  <a:pos x="255" y="104"/>
                </a:cxn>
                <a:cxn ang="0">
                  <a:pos x="253" y="144"/>
                </a:cxn>
                <a:cxn ang="0">
                  <a:pos x="302" y="144"/>
                </a:cxn>
                <a:cxn ang="0">
                  <a:pos x="307" y="159"/>
                </a:cxn>
                <a:cxn ang="0">
                  <a:pos x="315" y="165"/>
                </a:cxn>
                <a:cxn ang="0">
                  <a:pos x="317" y="177"/>
                </a:cxn>
                <a:cxn ang="0">
                  <a:pos x="317" y="201"/>
                </a:cxn>
                <a:cxn ang="0">
                  <a:pos x="305" y="220"/>
                </a:cxn>
                <a:cxn ang="0">
                  <a:pos x="292" y="216"/>
                </a:cxn>
                <a:cxn ang="0">
                  <a:pos x="272" y="211"/>
                </a:cxn>
                <a:cxn ang="0">
                  <a:pos x="239" y="215"/>
                </a:cxn>
                <a:cxn ang="0">
                  <a:pos x="215" y="234"/>
                </a:cxn>
                <a:cxn ang="0">
                  <a:pos x="213" y="245"/>
                </a:cxn>
                <a:cxn ang="0">
                  <a:pos x="204" y="254"/>
                </a:cxn>
                <a:cxn ang="0">
                  <a:pos x="202" y="272"/>
                </a:cxn>
                <a:cxn ang="0">
                  <a:pos x="185" y="272"/>
                </a:cxn>
                <a:cxn ang="0">
                  <a:pos x="168" y="266"/>
                </a:cxn>
                <a:cxn ang="0">
                  <a:pos x="165" y="287"/>
                </a:cxn>
                <a:cxn ang="0">
                  <a:pos x="135" y="272"/>
                </a:cxn>
                <a:cxn ang="0">
                  <a:pos x="125" y="272"/>
                </a:cxn>
                <a:cxn ang="0">
                  <a:pos x="112" y="266"/>
                </a:cxn>
                <a:cxn ang="0">
                  <a:pos x="90" y="273"/>
                </a:cxn>
                <a:cxn ang="0">
                  <a:pos x="38" y="251"/>
                </a:cxn>
                <a:cxn ang="0">
                  <a:pos x="50" y="220"/>
                </a:cxn>
                <a:cxn ang="0">
                  <a:pos x="33" y="190"/>
                </a:cxn>
                <a:cxn ang="0">
                  <a:pos x="26" y="180"/>
                </a:cxn>
                <a:cxn ang="0">
                  <a:pos x="22" y="178"/>
                </a:cxn>
                <a:cxn ang="0">
                  <a:pos x="28" y="175"/>
                </a:cxn>
                <a:cxn ang="0">
                  <a:pos x="40" y="154"/>
                </a:cxn>
                <a:cxn ang="0">
                  <a:pos x="38" y="146"/>
                </a:cxn>
                <a:cxn ang="0">
                  <a:pos x="31" y="140"/>
                </a:cxn>
                <a:cxn ang="0">
                  <a:pos x="31" y="127"/>
                </a:cxn>
                <a:cxn ang="0">
                  <a:pos x="35" y="114"/>
                </a:cxn>
                <a:cxn ang="0">
                  <a:pos x="35" y="83"/>
                </a:cxn>
                <a:cxn ang="0">
                  <a:pos x="31" y="71"/>
                </a:cxn>
                <a:cxn ang="0">
                  <a:pos x="28" y="57"/>
                </a:cxn>
                <a:cxn ang="0">
                  <a:pos x="20" y="51"/>
                </a:cxn>
                <a:cxn ang="0">
                  <a:pos x="0" y="42"/>
                </a:cxn>
              </a:cxnLst>
              <a:rect l="0" t="0" r="r" b="b"/>
              <a:pathLst>
                <a:path w="317" h="287">
                  <a:moveTo>
                    <a:pt x="0" y="42"/>
                  </a:moveTo>
                  <a:lnTo>
                    <a:pt x="50" y="28"/>
                  </a:lnTo>
                  <a:lnTo>
                    <a:pt x="75" y="17"/>
                  </a:lnTo>
                  <a:lnTo>
                    <a:pt x="102" y="0"/>
                  </a:lnTo>
                  <a:lnTo>
                    <a:pt x="123" y="21"/>
                  </a:lnTo>
                  <a:lnTo>
                    <a:pt x="125" y="40"/>
                  </a:lnTo>
                  <a:lnTo>
                    <a:pt x="125" y="52"/>
                  </a:lnTo>
                  <a:lnTo>
                    <a:pt x="159" y="64"/>
                  </a:lnTo>
                  <a:lnTo>
                    <a:pt x="177" y="64"/>
                  </a:lnTo>
                  <a:lnTo>
                    <a:pt x="205" y="80"/>
                  </a:lnTo>
                  <a:lnTo>
                    <a:pt x="227" y="87"/>
                  </a:lnTo>
                  <a:lnTo>
                    <a:pt x="239" y="87"/>
                  </a:lnTo>
                  <a:lnTo>
                    <a:pt x="255" y="104"/>
                  </a:lnTo>
                  <a:lnTo>
                    <a:pt x="253" y="144"/>
                  </a:lnTo>
                  <a:lnTo>
                    <a:pt x="302" y="144"/>
                  </a:lnTo>
                  <a:lnTo>
                    <a:pt x="307" y="159"/>
                  </a:lnTo>
                  <a:lnTo>
                    <a:pt x="315" y="165"/>
                  </a:lnTo>
                  <a:lnTo>
                    <a:pt x="317" y="177"/>
                  </a:lnTo>
                  <a:lnTo>
                    <a:pt x="317" y="201"/>
                  </a:lnTo>
                  <a:lnTo>
                    <a:pt x="305" y="220"/>
                  </a:lnTo>
                  <a:lnTo>
                    <a:pt x="292" y="216"/>
                  </a:lnTo>
                  <a:lnTo>
                    <a:pt x="272" y="211"/>
                  </a:lnTo>
                  <a:lnTo>
                    <a:pt x="239" y="215"/>
                  </a:lnTo>
                  <a:lnTo>
                    <a:pt x="215" y="234"/>
                  </a:lnTo>
                  <a:lnTo>
                    <a:pt x="213" y="245"/>
                  </a:lnTo>
                  <a:lnTo>
                    <a:pt x="204" y="254"/>
                  </a:lnTo>
                  <a:lnTo>
                    <a:pt x="202" y="272"/>
                  </a:lnTo>
                  <a:lnTo>
                    <a:pt x="185" y="272"/>
                  </a:lnTo>
                  <a:lnTo>
                    <a:pt x="168" y="266"/>
                  </a:lnTo>
                  <a:lnTo>
                    <a:pt x="165" y="287"/>
                  </a:lnTo>
                  <a:lnTo>
                    <a:pt x="135" y="272"/>
                  </a:lnTo>
                  <a:lnTo>
                    <a:pt x="125" y="272"/>
                  </a:lnTo>
                  <a:lnTo>
                    <a:pt x="112" y="266"/>
                  </a:lnTo>
                  <a:lnTo>
                    <a:pt x="90" y="273"/>
                  </a:lnTo>
                  <a:lnTo>
                    <a:pt x="38" y="251"/>
                  </a:lnTo>
                  <a:lnTo>
                    <a:pt x="50" y="220"/>
                  </a:lnTo>
                  <a:lnTo>
                    <a:pt x="33" y="190"/>
                  </a:lnTo>
                  <a:lnTo>
                    <a:pt x="26" y="180"/>
                  </a:lnTo>
                  <a:lnTo>
                    <a:pt x="22" y="178"/>
                  </a:lnTo>
                  <a:lnTo>
                    <a:pt x="28" y="175"/>
                  </a:lnTo>
                  <a:lnTo>
                    <a:pt x="40" y="154"/>
                  </a:lnTo>
                  <a:lnTo>
                    <a:pt x="38" y="146"/>
                  </a:lnTo>
                  <a:lnTo>
                    <a:pt x="31" y="140"/>
                  </a:lnTo>
                  <a:lnTo>
                    <a:pt x="31" y="127"/>
                  </a:lnTo>
                  <a:lnTo>
                    <a:pt x="35" y="114"/>
                  </a:lnTo>
                  <a:lnTo>
                    <a:pt x="35" y="83"/>
                  </a:lnTo>
                  <a:lnTo>
                    <a:pt x="31" y="71"/>
                  </a:lnTo>
                  <a:lnTo>
                    <a:pt x="28" y="57"/>
                  </a:lnTo>
                  <a:lnTo>
                    <a:pt x="20" y="51"/>
                  </a:lnTo>
                  <a:lnTo>
                    <a:pt x="0" y="42"/>
                  </a:lnTo>
                </a:path>
              </a:pathLst>
            </a:custGeom>
            <a:grpFill/>
            <a:ln w="12700" cap="rnd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</p:grpSp>
      <p:grpSp>
        <p:nvGrpSpPr>
          <p:cNvPr id="381" name="Group 1364"/>
          <p:cNvGrpSpPr>
            <a:grpSpLocks/>
          </p:cNvGrpSpPr>
          <p:nvPr/>
        </p:nvGrpSpPr>
        <p:grpSpPr bwMode="auto">
          <a:xfrm>
            <a:off x="4619635" y="4988669"/>
            <a:ext cx="292100" cy="1338262"/>
            <a:chOff x="1179" y="3458"/>
            <a:chExt cx="184" cy="843"/>
          </a:xfrm>
          <a:solidFill>
            <a:srgbClr val="7030A0"/>
          </a:solidFill>
        </p:grpSpPr>
        <p:sp>
          <p:nvSpPr>
            <p:cNvPr id="505" name="Freeform 1365"/>
            <p:cNvSpPr>
              <a:spLocks/>
            </p:cNvSpPr>
            <p:nvPr/>
          </p:nvSpPr>
          <p:spPr bwMode="auto">
            <a:xfrm>
              <a:off x="1179" y="3458"/>
              <a:ext cx="184" cy="843"/>
            </a:xfrm>
            <a:custGeom>
              <a:avLst/>
              <a:gdLst>
                <a:gd name="T0" fmla="*/ 40 w 184"/>
                <a:gd name="T1" fmla="*/ 0 h 843"/>
                <a:gd name="T2" fmla="*/ 73 w 184"/>
                <a:gd name="T3" fmla="*/ 52 h 843"/>
                <a:gd name="T4" fmla="*/ 113 w 184"/>
                <a:gd name="T5" fmla="*/ 105 h 843"/>
                <a:gd name="T6" fmla="*/ 113 w 184"/>
                <a:gd name="T7" fmla="*/ 143 h 843"/>
                <a:gd name="T8" fmla="*/ 83 w 184"/>
                <a:gd name="T9" fmla="*/ 177 h 843"/>
                <a:gd name="T10" fmla="*/ 83 w 184"/>
                <a:gd name="T11" fmla="*/ 219 h 843"/>
                <a:gd name="T12" fmla="*/ 52 w 184"/>
                <a:gd name="T13" fmla="*/ 260 h 843"/>
                <a:gd name="T14" fmla="*/ 63 w 184"/>
                <a:gd name="T15" fmla="*/ 326 h 843"/>
                <a:gd name="T16" fmla="*/ 73 w 184"/>
                <a:gd name="T17" fmla="*/ 407 h 843"/>
                <a:gd name="T18" fmla="*/ 63 w 184"/>
                <a:gd name="T19" fmla="*/ 527 h 843"/>
                <a:gd name="T20" fmla="*/ 85 w 184"/>
                <a:gd name="T21" fmla="*/ 592 h 843"/>
                <a:gd name="T22" fmla="*/ 90 w 184"/>
                <a:gd name="T23" fmla="*/ 611 h 843"/>
                <a:gd name="T24" fmla="*/ 97 w 184"/>
                <a:gd name="T25" fmla="*/ 636 h 843"/>
                <a:gd name="T26" fmla="*/ 90 w 184"/>
                <a:gd name="T27" fmla="*/ 653 h 843"/>
                <a:gd name="T28" fmla="*/ 94 w 184"/>
                <a:gd name="T29" fmla="*/ 677 h 843"/>
                <a:gd name="T30" fmla="*/ 90 w 184"/>
                <a:gd name="T31" fmla="*/ 715 h 843"/>
                <a:gd name="T32" fmla="*/ 85 w 184"/>
                <a:gd name="T33" fmla="*/ 738 h 843"/>
                <a:gd name="T34" fmla="*/ 94 w 184"/>
                <a:gd name="T35" fmla="*/ 771 h 843"/>
                <a:gd name="T36" fmla="*/ 109 w 184"/>
                <a:gd name="T37" fmla="*/ 801 h 843"/>
                <a:gd name="T38" fmla="*/ 139 w 184"/>
                <a:gd name="T39" fmla="*/ 809 h 843"/>
                <a:gd name="T40" fmla="*/ 166 w 184"/>
                <a:gd name="T41" fmla="*/ 810 h 843"/>
                <a:gd name="T42" fmla="*/ 159 w 184"/>
                <a:gd name="T43" fmla="*/ 822 h 843"/>
                <a:gd name="T44" fmla="*/ 139 w 184"/>
                <a:gd name="T45" fmla="*/ 833 h 843"/>
                <a:gd name="T46" fmla="*/ 111 w 184"/>
                <a:gd name="T47" fmla="*/ 824 h 843"/>
                <a:gd name="T48" fmla="*/ 113 w 184"/>
                <a:gd name="T49" fmla="*/ 812 h 843"/>
                <a:gd name="T50" fmla="*/ 101 w 184"/>
                <a:gd name="T51" fmla="*/ 803 h 843"/>
                <a:gd name="T52" fmla="*/ 76 w 184"/>
                <a:gd name="T53" fmla="*/ 800 h 843"/>
                <a:gd name="T54" fmla="*/ 61 w 184"/>
                <a:gd name="T55" fmla="*/ 772 h 843"/>
                <a:gd name="T56" fmla="*/ 52 w 184"/>
                <a:gd name="T57" fmla="*/ 724 h 843"/>
                <a:gd name="T58" fmla="*/ 48 w 184"/>
                <a:gd name="T59" fmla="*/ 702 h 843"/>
                <a:gd name="T60" fmla="*/ 35 w 184"/>
                <a:gd name="T61" fmla="*/ 681 h 843"/>
                <a:gd name="T62" fmla="*/ 28 w 184"/>
                <a:gd name="T63" fmla="*/ 677 h 843"/>
                <a:gd name="T64" fmla="*/ 0 w 184"/>
                <a:gd name="T65" fmla="*/ 662 h 843"/>
                <a:gd name="T66" fmla="*/ 21 w 184"/>
                <a:gd name="T67" fmla="*/ 643 h 843"/>
                <a:gd name="T68" fmla="*/ 40 w 184"/>
                <a:gd name="T69" fmla="*/ 662 h 843"/>
                <a:gd name="T70" fmla="*/ 48 w 184"/>
                <a:gd name="T71" fmla="*/ 653 h 843"/>
                <a:gd name="T72" fmla="*/ 55 w 184"/>
                <a:gd name="T73" fmla="*/ 626 h 843"/>
                <a:gd name="T74" fmla="*/ 58 w 184"/>
                <a:gd name="T75" fmla="*/ 617 h 843"/>
                <a:gd name="T76" fmla="*/ 40 w 184"/>
                <a:gd name="T77" fmla="*/ 531 h 843"/>
                <a:gd name="T78" fmla="*/ 7 w 184"/>
                <a:gd name="T79" fmla="*/ 521 h 843"/>
                <a:gd name="T80" fmla="*/ 15 w 184"/>
                <a:gd name="T81" fmla="*/ 483 h 843"/>
                <a:gd name="T82" fmla="*/ 10 w 184"/>
                <a:gd name="T83" fmla="*/ 460 h 843"/>
                <a:gd name="T84" fmla="*/ 21 w 184"/>
                <a:gd name="T85" fmla="*/ 411 h 843"/>
                <a:gd name="T86" fmla="*/ 33 w 184"/>
                <a:gd name="T87" fmla="*/ 381 h 843"/>
                <a:gd name="T88" fmla="*/ 33 w 184"/>
                <a:gd name="T89" fmla="*/ 297 h 843"/>
                <a:gd name="T90" fmla="*/ 45 w 184"/>
                <a:gd name="T91" fmla="*/ 276 h 843"/>
                <a:gd name="T92" fmla="*/ 33 w 184"/>
                <a:gd name="T93" fmla="*/ 238 h 843"/>
                <a:gd name="T94" fmla="*/ 40 w 184"/>
                <a:gd name="T95" fmla="*/ 215 h 843"/>
                <a:gd name="T96" fmla="*/ 28 w 184"/>
                <a:gd name="T97" fmla="*/ 143 h 843"/>
                <a:gd name="T98" fmla="*/ 40 w 184"/>
                <a:gd name="T99" fmla="*/ 109 h 843"/>
                <a:gd name="T100" fmla="*/ 40 w 184"/>
                <a:gd name="T101" fmla="*/ 57 h 843"/>
                <a:gd name="T102" fmla="*/ 18 w 184"/>
                <a:gd name="T103" fmla="*/ 24 h 843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84"/>
                <a:gd name="T157" fmla="*/ 0 h 843"/>
                <a:gd name="T158" fmla="*/ 184 w 184"/>
                <a:gd name="T159" fmla="*/ 843 h 843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84" h="843">
                  <a:moveTo>
                    <a:pt x="18" y="24"/>
                  </a:moveTo>
                  <a:lnTo>
                    <a:pt x="40" y="0"/>
                  </a:lnTo>
                  <a:lnTo>
                    <a:pt x="58" y="19"/>
                  </a:lnTo>
                  <a:lnTo>
                    <a:pt x="73" y="52"/>
                  </a:lnTo>
                  <a:lnTo>
                    <a:pt x="61" y="82"/>
                  </a:lnTo>
                  <a:lnTo>
                    <a:pt x="113" y="105"/>
                  </a:lnTo>
                  <a:lnTo>
                    <a:pt x="123" y="129"/>
                  </a:lnTo>
                  <a:lnTo>
                    <a:pt x="113" y="143"/>
                  </a:lnTo>
                  <a:lnTo>
                    <a:pt x="94" y="154"/>
                  </a:lnTo>
                  <a:lnTo>
                    <a:pt x="83" y="177"/>
                  </a:lnTo>
                  <a:lnTo>
                    <a:pt x="90" y="186"/>
                  </a:lnTo>
                  <a:lnTo>
                    <a:pt x="83" y="219"/>
                  </a:lnTo>
                  <a:lnTo>
                    <a:pt x="78" y="236"/>
                  </a:lnTo>
                  <a:lnTo>
                    <a:pt x="52" y="260"/>
                  </a:lnTo>
                  <a:lnTo>
                    <a:pt x="61" y="289"/>
                  </a:lnTo>
                  <a:lnTo>
                    <a:pt x="63" y="326"/>
                  </a:lnTo>
                  <a:lnTo>
                    <a:pt x="68" y="388"/>
                  </a:lnTo>
                  <a:lnTo>
                    <a:pt x="73" y="407"/>
                  </a:lnTo>
                  <a:lnTo>
                    <a:pt x="63" y="426"/>
                  </a:lnTo>
                  <a:lnTo>
                    <a:pt x="63" y="527"/>
                  </a:lnTo>
                  <a:lnTo>
                    <a:pt x="63" y="571"/>
                  </a:lnTo>
                  <a:lnTo>
                    <a:pt x="85" y="592"/>
                  </a:lnTo>
                  <a:lnTo>
                    <a:pt x="83" y="605"/>
                  </a:lnTo>
                  <a:lnTo>
                    <a:pt x="90" y="611"/>
                  </a:lnTo>
                  <a:lnTo>
                    <a:pt x="83" y="626"/>
                  </a:lnTo>
                  <a:lnTo>
                    <a:pt x="97" y="636"/>
                  </a:lnTo>
                  <a:lnTo>
                    <a:pt x="97" y="658"/>
                  </a:lnTo>
                  <a:lnTo>
                    <a:pt x="90" y="653"/>
                  </a:lnTo>
                  <a:lnTo>
                    <a:pt x="90" y="660"/>
                  </a:lnTo>
                  <a:lnTo>
                    <a:pt x="94" y="677"/>
                  </a:lnTo>
                  <a:lnTo>
                    <a:pt x="94" y="698"/>
                  </a:lnTo>
                  <a:lnTo>
                    <a:pt x="90" y="715"/>
                  </a:lnTo>
                  <a:lnTo>
                    <a:pt x="90" y="731"/>
                  </a:lnTo>
                  <a:lnTo>
                    <a:pt x="85" y="738"/>
                  </a:lnTo>
                  <a:lnTo>
                    <a:pt x="85" y="759"/>
                  </a:lnTo>
                  <a:lnTo>
                    <a:pt x="94" y="771"/>
                  </a:lnTo>
                  <a:lnTo>
                    <a:pt x="101" y="771"/>
                  </a:lnTo>
                  <a:lnTo>
                    <a:pt x="109" y="801"/>
                  </a:lnTo>
                  <a:lnTo>
                    <a:pt x="126" y="807"/>
                  </a:lnTo>
                  <a:lnTo>
                    <a:pt x="139" y="809"/>
                  </a:lnTo>
                  <a:lnTo>
                    <a:pt x="151" y="814"/>
                  </a:lnTo>
                  <a:lnTo>
                    <a:pt x="166" y="810"/>
                  </a:lnTo>
                  <a:lnTo>
                    <a:pt x="184" y="809"/>
                  </a:lnTo>
                  <a:lnTo>
                    <a:pt x="159" y="822"/>
                  </a:lnTo>
                  <a:lnTo>
                    <a:pt x="146" y="824"/>
                  </a:lnTo>
                  <a:lnTo>
                    <a:pt x="139" y="833"/>
                  </a:lnTo>
                  <a:lnTo>
                    <a:pt x="137" y="843"/>
                  </a:lnTo>
                  <a:lnTo>
                    <a:pt x="111" y="824"/>
                  </a:lnTo>
                  <a:lnTo>
                    <a:pt x="116" y="819"/>
                  </a:lnTo>
                  <a:lnTo>
                    <a:pt x="113" y="812"/>
                  </a:lnTo>
                  <a:lnTo>
                    <a:pt x="109" y="814"/>
                  </a:lnTo>
                  <a:lnTo>
                    <a:pt x="101" y="803"/>
                  </a:lnTo>
                  <a:lnTo>
                    <a:pt x="85" y="803"/>
                  </a:lnTo>
                  <a:lnTo>
                    <a:pt x="76" y="800"/>
                  </a:lnTo>
                  <a:lnTo>
                    <a:pt x="76" y="788"/>
                  </a:lnTo>
                  <a:lnTo>
                    <a:pt x="61" y="772"/>
                  </a:lnTo>
                  <a:lnTo>
                    <a:pt x="55" y="740"/>
                  </a:lnTo>
                  <a:lnTo>
                    <a:pt x="52" y="724"/>
                  </a:lnTo>
                  <a:lnTo>
                    <a:pt x="40" y="705"/>
                  </a:lnTo>
                  <a:lnTo>
                    <a:pt x="48" y="702"/>
                  </a:lnTo>
                  <a:lnTo>
                    <a:pt x="56" y="698"/>
                  </a:lnTo>
                  <a:lnTo>
                    <a:pt x="35" y="681"/>
                  </a:lnTo>
                  <a:lnTo>
                    <a:pt x="35" y="676"/>
                  </a:lnTo>
                  <a:lnTo>
                    <a:pt x="28" y="677"/>
                  </a:lnTo>
                  <a:lnTo>
                    <a:pt x="17" y="672"/>
                  </a:lnTo>
                  <a:lnTo>
                    <a:pt x="0" y="662"/>
                  </a:lnTo>
                  <a:lnTo>
                    <a:pt x="10" y="655"/>
                  </a:lnTo>
                  <a:lnTo>
                    <a:pt x="21" y="643"/>
                  </a:lnTo>
                  <a:lnTo>
                    <a:pt x="23" y="650"/>
                  </a:lnTo>
                  <a:lnTo>
                    <a:pt x="40" y="662"/>
                  </a:lnTo>
                  <a:lnTo>
                    <a:pt x="55" y="660"/>
                  </a:lnTo>
                  <a:lnTo>
                    <a:pt x="48" y="653"/>
                  </a:lnTo>
                  <a:lnTo>
                    <a:pt x="52" y="641"/>
                  </a:lnTo>
                  <a:lnTo>
                    <a:pt x="55" y="626"/>
                  </a:lnTo>
                  <a:lnTo>
                    <a:pt x="48" y="622"/>
                  </a:lnTo>
                  <a:lnTo>
                    <a:pt x="58" y="617"/>
                  </a:lnTo>
                  <a:lnTo>
                    <a:pt x="40" y="593"/>
                  </a:lnTo>
                  <a:lnTo>
                    <a:pt x="40" y="531"/>
                  </a:lnTo>
                  <a:lnTo>
                    <a:pt x="21" y="533"/>
                  </a:lnTo>
                  <a:lnTo>
                    <a:pt x="7" y="521"/>
                  </a:lnTo>
                  <a:lnTo>
                    <a:pt x="7" y="495"/>
                  </a:lnTo>
                  <a:lnTo>
                    <a:pt x="15" y="483"/>
                  </a:lnTo>
                  <a:lnTo>
                    <a:pt x="15" y="466"/>
                  </a:lnTo>
                  <a:lnTo>
                    <a:pt x="10" y="460"/>
                  </a:lnTo>
                  <a:lnTo>
                    <a:pt x="15" y="438"/>
                  </a:lnTo>
                  <a:lnTo>
                    <a:pt x="21" y="411"/>
                  </a:lnTo>
                  <a:lnTo>
                    <a:pt x="21" y="388"/>
                  </a:lnTo>
                  <a:lnTo>
                    <a:pt x="33" y="381"/>
                  </a:lnTo>
                  <a:lnTo>
                    <a:pt x="33" y="352"/>
                  </a:lnTo>
                  <a:lnTo>
                    <a:pt x="33" y="297"/>
                  </a:lnTo>
                  <a:lnTo>
                    <a:pt x="48" y="281"/>
                  </a:lnTo>
                  <a:lnTo>
                    <a:pt x="45" y="276"/>
                  </a:lnTo>
                  <a:lnTo>
                    <a:pt x="35" y="264"/>
                  </a:lnTo>
                  <a:lnTo>
                    <a:pt x="33" y="238"/>
                  </a:lnTo>
                  <a:lnTo>
                    <a:pt x="35" y="232"/>
                  </a:lnTo>
                  <a:lnTo>
                    <a:pt x="40" y="215"/>
                  </a:lnTo>
                  <a:lnTo>
                    <a:pt x="43" y="148"/>
                  </a:lnTo>
                  <a:lnTo>
                    <a:pt x="28" y="143"/>
                  </a:lnTo>
                  <a:lnTo>
                    <a:pt x="40" y="128"/>
                  </a:lnTo>
                  <a:lnTo>
                    <a:pt x="40" y="109"/>
                  </a:lnTo>
                  <a:lnTo>
                    <a:pt x="40" y="82"/>
                  </a:lnTo>
                  <a:lnTo>
                    <a:pt x="40" y="57"/>
                  </a:lnTo>
                  <a:lnTo>
                    <a:pt x="33" y="34"/>
                  </a:lnTo>
                  <a:lnTo>
                    <a:pt x="18" y="24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latin typeface="Trebuchet MS" pitchFamily="34" charset="0"/>
              </a:endParaRPr>
            </a:p>
          </p:txBody>
        </p:sp>
        <p:sp>
          <p:nvSpPr>
            <p:cNvPr id="506" name="Freeform 1366"/>
            <p:cNvSpPr>
              <a:spLocks/>
            </p:cNvSpPr>
            <p:nvPr/>
          </p:nvSpPr>
          <p:spPr bwMode="auto">
            <a:xfrm>
              <a:off x="1179" y="3458"/>
              <a:ext cx="184" cy="843"/>
            </a:xfrm>
            <a:custGeom>
              <a:avLst/>
              <a:gdLst>
                <a:gd name="T0" fmla="*/ 40 w 184"/>
                <a:gd name="T1" fmla="*/ 0 h 843"/>
                <a:gd name="T2" fmla="*/ 73 w 184"/>
                <a:gd name="T3" fmla="*/ 52 h 843"/>
                <a:gd name="T4" fmla="*/ 113 w 184"/>
                <a:gd name="T5" fmla="*/ 105 h 843"/>
                <a:gd name="T6" fmla="*/ 113 w 184"/>
                <a:gd name="T7" fmla="*/ 143 h 843"/>
                <a:gd name="T8" fmla="*/ 83 w 184"/>
                <a:gd name="T9" fmla="*/ 177 h 843"/>
                <a:gd name="T10" fmla="*/ 83 w 184"/>
                <a:gd name="T11" fmla="*/ 219 h 843"/>
                <a:gd name="T12" fmla="*/ 52 w 184"/>
                <a:gd name="T13" fmla="*/ 260 h 843"/>
                <a:gd name="T14" fmla="*/ 63 w 184"/>
                <a:gd name="T15" fmla="*/ 326 h 843"/>
                <a:gd name="T16" fmla="*/ 73 w 184"/>
                <a:gd name="T17" fmla="*/ 407 h 843"/>
                <a:gd name="T18" fmla="*/ 63 w 184"/>
                <a:gd name="T19" fmla="*/ 527 h 843"/>
                <a:gd name="T20" fmla="*/ 85 w 184"/>
                <a:gd name="T21" fmla="*/ 592 h 843"/>
                <a:gd name="T22" fmla="*/ 90 w 184"/>
                <a:gd name="T23" fmla="*/ 611 h 843"/>
                <a:gd name="T24" fmla="*/ 97 w 184"/>
                <a:gd name="T25" fmla="*/ 636 h 843"/>
                <a:gd name="T26" fmla="*/ 90 w 184"/>
                <a:gd name="T27" fmla="*/ 653 h 843"/>
                <a:gd name="T28" fmla="*/ 94 w 184"/>
                <a:gd name="T29" fmla="*/ 677 h 843"/>
                <a:gd name="T30" fmla="*/ 90 w 184"/>
                <a:gd name="T31" fmla="*/ 715 h 843"/>
                <a:gd name="T32" fmla="*/ 85 w 184"/>
                <a:gd name="T33" fmla="*/ 738 h 843"/>
                <a:gd name="T34" fmla="*/ 94 w 184"/>
                <a:gd name="T35" fmla="*/ 771 h 843"/>
                <a:gd name="T36" fmla="*/ 109 w 184"/>
                <a:gd name="T37" fmla="*/ 801 h 843"/>
                <a:gd name="T38" fmla="*/ 139 w 184"/>
                <a:gd name="T39" fmla="*/ 809 h 843"/>
                <a:gd name="T40" fmla="*/ 166 w 184"/>
                <a:gd name="T41" fmla="*/ 810 h 843"/>
                <a:gd name="T42" fmla="*/ 159 w 184"/>
                <a:gd name="T43" fmla="*/ 822 h 843"/>
                <a:gd name="T44" fmla="*/ 139 w 184"/>
                <a:gd name="T45" fmla="*/ 833 h 843"/>
                <a:gd name="T46" fmla="*/ 111 w 184"/>
                <a:gd name="T47" fmla="*/ 824 h 843"/>
                <a:gd name="T48" fmla="*/ 113 w 184"/>
                <a:gd name="T49" fmla="*/ 812 h 843"/>
                <a:gd name="T50" fmla="*/ 101 w 184"/>
                <a:gd name="T51" fmla="*/ 803 h 843"/>
                <a:gd name="T52" fmla="*/ 76 w 184"/>
                <a:gd name="T53" fmla="*/ 800 h 843"/>
                <a:gd name="T54" fmla="*/ 61 w 184"/>
                <a:gd name="T55" fmla="*/ 772 h 843"/>
                <a:gd name="T56" fmla="*/ 52 w 184"/>
                <a:gd name="T57" fmla="*/ 724 h 843"/>
                <a:gd name="T58" fmla="*/ 48 w 184"/>
                <a:gd name="T59" fmla="*/ 702 h 843"/>
                <a:gd name="T60" fmla="*/ 35 w 184"/>
                <a:gd name="T61" fmla="*/ 681 h 843"/>
                <a:gd name="T62" fmla="*/ 28 w 184"/>
                <a:gd name="T63" fmla="*/ 677 h 843"/>
                <a:gd name="T64" fmla="*/ 0 w 184"/>
                <a:gd name="T65" fmla="*/ 662 h 843"/>
                <a:gd name="T66" fmla="*/ 21 w 184"/>
                <a:gd name="T67" fmla="*/ 643 h 843"/>
                <a:gd name="T68" fmla="*/ 40 w 184"/>
                <a:gd name="T69" fmla="*/ 662 h 843"/>
                <a:gd name="T70" fmla="*/ 48 w 184"/>
                <a:gd name="T71" fmla="*/ 653 h 843"/>
                <a:gd name="T72" fmla="*/ 55 w 184"/>
                <a:gd name="T73" fmla="*/ 626 h 843"/>
                <a:gd name="T74" fmla="*/ 58 w 184"/>
                <a:gd name="T75" fmla="*/ 617 h 843"/>
                <a:gd name="T76" fmla="*/ 40 w 184"/>
                <a:gd name="T77" fmla="*/ 531 h 843"/>
                <a:gd name="T78" fmla="*/ 7 w 184"/>
                <a:gd name="T79" fmla="*/ 521 h 843"/>
                <a:gd name="T80" fmla="*/ 15 w 184"/>
                <a:gd name="T81" fmla="*/ 483 h 843"/>
                <a:gd name="T82" fmla="*/ 10 w 184"/>
                <a:gd name="T83" fmla="*/ 460 h 843"/>
                <a:gd name="T84" fmla="*/ 21 w 184"/>
                <a:gd name="T85" fmla="*/ 411 h 843"/>
                <a:gd name="T86" fmla="*/ 33 w 184"/>
                <a:gd name="T87" fmla="*/ 381 h 843"/>
                <a:gd name="T88" fmla="*/ 33 w 184"/>
                <a:gd name="T89" fmla="*/ 297 h 843"/>
                <a:gd name="T90" fmla="*/ 45 w 184"/>
                <a:gd name="T91" fmla="*/ 276 h 843"/>
                <a:gd name="T92" fmla="*/ 33 w 184"/>
                <a:gd name="T93" fmla="*/ 238 h 843"/>
                <a:gd name="T94" fmla="*/ 40 w 184"/>
                <a:gd name="T95" fmla="*/ 215 h 843"/>
                <a:gd name="T96" fmla="*/ 28 w 184"/>
                <a:gd name="T97" fmla="*/ 143 h 843"/>
                <a:gd name="T98" fmla="*/ 40 w 184"/>
                <a:gd name="T99" fmla="*/ 109 h 843"/>
                <a:gd name="T100" fmla="*/ 40 w 184"/>
                <a:gd name="T101" fmla="*/ 57 h 843"/>
                <a:gd name="T102" fmla="*/ 18 w 184"/>
                <a:gd name="T103" fmla="*/ 24 h 843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84"/>
                <a:gd name="T157" fmla="*/ 0 h 843"/>
                <a:gd name="T158" fmla="*/ 184 w 184"/>
                <a:gd name="T159" fmla="*/ 843 h 843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84" h="843">
                  <a:moveTo>
                    <a:pt x="18" y="24"/>
                  </a:moveTo>
                  <a:lnTo>
                    <a:pt x="40" y="0"/>
                  </a:lnTo>
                  <a:lnTo>
                    <a:pt x="58" y="19"/>
                  </a:lnTo>
                  <a:lnTo>
                    <a:pt x="73" y="52"/>
                  </a:lnTo>
                  <a:lnTo>
                    <a:pt x="61" y="82"/>
                  </a:lnTo>
                  <a:lnTo>
                    <a:pt x="113" y="105"/>
                  </a:lnTo>
                  <a:lnTo>
                    <a:pt x="123" y="129"/>
                  </a:lnTo>
                  <a:lnTo>
                    <a:pt x="113" y="143"/>
                  </a:lnTo>
                  <a:lnTo>
                    <a:pt x="94" y="154"/>
                  </a:lnTo>
                  <a:lnTo>
                    <a:pt x="83" y="177"/>
                  </a:lnTo>
                  <a:lnTo>
                    <a:pt x="90" y="186"/>
                  </a:lnTo>
                  <a:lnTo>
                    <a:pt x="83" y="219"/>
                  </a:lnTo>
                  <a:lnTo>
                    <a:pt x="78" y="236"/>
                  </a:lnTo>
                  <a:lnTo>
                    <a:pt x="52" y="260"/>
                  </a:lnTo>
                  <a:lnTo>
                    <a:pt x="61" y="289"/>
                  </a:lnTo>
                  <a:lnTo>
                    <a:pt x="63" y="326"/>
                  </a:lnTo>
                  <a:lnTo>
                    <a:pt x="68" y="388"/>
                  </a:lnTo>
                  <a:lnTo>
                    <a:pt x="73" y="407"/>
                  </a:lnTo>
                  <a:lnTo>
                    <a:pt x="63" y="426"/>
                  </a:lnTo>
                  <a:lnTo>
                    <a:pt x="63" y="527"/>
                  </a:lnTo>
                  <a:lnTo>
                    <a:pt x="63" y="571"/>
                  </a:lnTo>
                  <a:lnTo>
                    <a:pt x="85" y="592"/>
                  </a:lnTo>
                  <a:lnTo>
                    <a:pt x="83" y="605"/>
                  </a:lnTo>
                  <a:lnTo>
                    <a:pt x="90" y="611"/>
                  </a:lnTo>
                  <a:lnTo>
                    <a:pt x="83" y="626"/>
                  </a:lnTo>
                  <a:lnTo>
                    <a:pt x="97" y="636"/>
                  </a:lnTo>
                  <a:lnTo>
                    <a:pt x="97" y="658"/>
                  </a:lnTo>
                  <a:lnTo>
                    <a:pt x="90" y="653"/>
                  </a:lnTo>
                  <a:lnTo>
                    <a:pt x="90" y="660"/>
                  </a:lnTo>
                  <a:lnTo>
                    <a:pt x="94" y="677"/>
                  </a:lnTo>
                  <a:lnTo>
                    <a:pt x="94" y="698"/>
                  </a:lnTo>
                  <a:lnTo>
                    <a:pt x="90" y="715"/>
                  </a:lnTo>
                  <a:lnTo>
                    <a:pt x="90" y="731"/>
                  </a:lnTo>
                  <a:lnTo>
                    <a:pt x="85" y="738"/>
                  </a:lnTo>
                  <a:lnTo>
                    <a:pt x="85" y="759"/>
                  </a:lnTo>
                  <a:lnTo>
                    <a:pt x="94" y="771"/>
                  </a:lnTo>
                  <a:lnTo>
                    <a:pt x="101" y="771"/>
                  </a:lnTo>
                  <a:lnTo>
                    <a:pt x="109" y="801"/>
                  </a:lnTo>
                  <a:lnTo>
                    <a:pt x="126" y="807"/>
                  </a:lnTo>
                  <a:lnTo>
                    <a:pt x="139" y="809"/>
                  </a:lnTo>
                  <a:lnTo>
                    <a:pt x="151" y="814"/>
                  </a:lnTo>
                  <a:lnTo>
                    <a:pt x="166" y="810"/>
                  </a:lnTo>
                  <a:lnTo>
                    <a:pt x="184" y="809"/>
                  </a:lnTo>
                  <a:lnTo>
                    <a:pt x="159" y="822"/>
                  </a:lnTo>
                  <a:lnTo>
                    <a:pt x="146" y="824"/>
                  </a:lnTo>
                  <a:lnTo>
                    <a:pt x="139" y="833"/>
                  </a:lnTo>
                  <a:lnTo>
                    <a:pt x="137" y="843"/>
                  </a:lnTo>
                  <a:lnTo>
                    <a:pt x="111" y="824"/>
                  </a:lnTo>
                  <a:lnTo>
                    <a:pt x="116" y="819"/>
                  </a:lnTo>
                  <a:lnTo>
                    <a:pt x="113" y="812"/>
                  </a:lnTo>
                  <a:lnTo>
                    <a:pt x="109" y="814"/>
                  </a:lnTo>
                  <a:lnTo>
                    <a:pt x="101" y="803"/>
                  </a:lnTo>
                  <a:lnTo>
                    <a:pt x="85" y="803"/>
                  </a:lnTo>
                  <a:lnTo>
                    <a:pt x="76" y="800"/>
                  </a:lnTo>
                  <a:lnTo>
                    <a:pt x="76" y="788"/>
                  </a:lnTo>
                  <a:lnTo>
                    <a:pt x="61" y="772"/>
                  </a:lnTo>
                  <a:lnTo>
                    <a:pt x="55" y="740"/>
                  </a:lnTo>
                  <a:lnTo>
                    <a:pt x="52" y="724"/>
                  </a:lnTo>
                  <a:lnTo>
                    <a:pt x="40" y="705"/>
                  </a:lnTo>
                  <a:lnTo>
                    <a:pt x="48" y="702"/>
                  </a:lnTo>
                  <a:lnTo>
                    <a:pt x="56" y="698"/>
                  </a:lnTo>
                  <a:lnTo>
                    <a:pt x="35" y="681"/>
                  </a:lnTo>
                  <a:lnTo>
                    <a:pt x="35" y="676"/>
                  </a:lnTo>
                  <a:lnTo>
                    <a:pt x="28" y="677"/>
                  </a:lnTo>
                  <a:lnTo>
                    <a:pt x="17" y="672"/>
                  </a:lnTo>
                  <a:lnTo>
                    <a:pt x="0" y="662"/>
                  </a:lnTo>
                  <a:lnTo>
                    <a:pt x="10" y="655"/>
                  </a:lnTo>
                  <a:lnTo>
                    <a:pt x="21" y="643"/>
                  </a:lnTo>
                  <a:lnTo>
                    <a:pt x="23" y="650"/>
                  </a:lnTo>
                  <a:lnTo>
                    <a:pt x="40" y="662"/>
                  </a:lnTo>
                  <a:lnTo>
                    <a:pt x="55" y="660"/>
                  </a:lnTo>
                  <a:lnTo>
                    <a:pt x="48" y="653"/>
                  </a:lnTo>
                  <a:lnTo>
                    <a:pt x="52" y="641"/>
                  </a:lnTo>
                  <a:lnTo>
                    <a:pt x="55" y="626"/>
                  </a:lnTo>
                  <a:lnTo>
                    <a:pt x="48" y="622"/>
                  </a:lnTo>
                  <a:lnTo>
                    <a:pt x="58" y="617"/>
                  </a:lnTo>
                  <a:lnTo>
                    <a:pt x="40" y="593"/>
                  </a:lnTo>
                  <a:lnTo>
                    <a:pt x="40" y="531"/>
                  </a:lnTo>
                  <a:lnTo>
                    <a:pt x="21" y="533"/>
                  </a:lnTo>
                  <a:lnTo>
                    <a:pt x="7" y="521"/>
                  </a:lnTo>
                  <a:lnTo>
                    <a:pt x="7" y="495"/>
                  </a:lnTo>
                  <a:lnTo>
                    <a:pt x="15" y="483"/>
                  </a:lnTo>
                  <a:lnTo>
                    <a:pt x="15" y="466"/>
                  </a:lnTo>
                  <a:lnTo>
                    <a:pt x="10" y="460"/>
                  </a:lnTo>
                  <a:lnTo>
                    <a:pt x="15" y="438"/>
                  </a:lnTo>
                  <a:lnTo>
                    <a:pt x="21" y="411"/>
                  </a:lnTo>
                  <a:lnTo>
                    <a:pt x="21" y="388"/>
                  </a:lnTo>
                  <a:lnTo>
                    <a:pt x="33" y="381"/>
                  </a:lnTo>
                  <a:lnTo>
                    <a:pt x="33" y="352"/>
                  </a:lnTo>
                  <a:lnTo>
                    <a:pt x="33" y="297"/>
                  </a:lnTo>
                  <a:lnTo>
                    <a:pt x="48" y="281"/>
                  </a:lnTo>
                  <a:lnTo>
                    <a:pt x="45" y="276"/>
                  </a:lnTo>
                  <a:lnTo>
                    <a:pt x="35" y="264"/>
                  </a:lnTo>
                  <a:lnTo>
                    <a:pt x="33" y="238"/>
                  </a:lnTo>
                  <a:lnTo>
                    <a:pt x="35" y="232"/>
                  </a:lnTo>
                  <a:lnTo>
                    <a:pt x="40" y="215"/>
                  </a:lnTo>
                  <a:lnTo>
                    <a:pt x="43" y="148"/>
                  </a:lnTo>
                  <a:lnTo>
                    <a:pt x="28" y="143"/>
                  </a:lnTo>
                  <a:lnTo>
                    <a:pt x="40" y="128"/>
                  </a:lnTo>
                  <a:lnTo>
                    <a:pt x="40" y="109"/>
                  </a:lnTo>
                  <a:lnTo>
                    <a:pt x="40" y="82"/>
                  </a:lnTo>
                  <a:lnTo>
                    <a:pt x="40" y="57"/>
                  </a:lnTo>
                  <a:lnTo>
                    <a:pt x="33" y="34"/>
                  </a:lnTo>
                  <a:lnTo>
                    <a:pt x="18" y="24"/>
                  </a:lnTo>
                </a:path>
              </a:pathLst>
            </a:custGeom>
            <a:grpFill/>
            <a:ln w="12700" cap="rnd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latin typeface="Trebuchet MS" pitchFamily="34" charset="0"/>
              </a:endParaRPr>
            </a:p>
          </p:txBody>
        </p:sp>
      </p:grpSp>
      <p:grpSp>
        <p:nvGrpSpPr>
          <p:cNvPr id="384" name="Group 1367"/>
          <p:cNvGrpSpPr>
            <a:grpSpLocks/>
          </p:cNvGrpSpPr>
          <p:nvPr/>
        </p:nvGrpSpPr>
        <p:grpSpPr bwMode="auto">
          <a:xfrm>
            <a:off x="4973648" y="5063283"/>
            <a:ext cx="334963" cy="284163"/>
            <a:chOff x="1402" y="3505"/>
            <a:chExt cx="211" cy="179"/>
          </a:xfrm>
          <a:solidFill>
            <a:schemeClr val="bg1">
              <a:lumMod val="65000"/>
            </a:schemeClr>
          </a:solidFill>
        </p:grpSpPr>
        <p:sp>
          <p:nvSpPr>
            <p:cNvPr id="508" name="Freeform 1368"/>
            <p:cNvSpPr>
              <a:spLocks/>
            </p:cNvSpPr>
            <p:nvPr/>
          </p:nvSpPr>
          <p:spPr bwMode="auto">
            <a:xfrm>
              <a:off x="1402" y="3505"/>
              <a:ext cx="211" cy="179"/>
            </a:xfrm>
            <a:custGeom>
              <a:avLst/>
              <a:gdLst/>
              <a:ahLst/>
              <a:cxnLst>
                <a:cxn ang="0">
                  <a:pos x="43" y="0"/>
                </a:cxn>
                <a:cxn ang="0">
                  <a:pos x="17" y="23"/>
                </a:cxn>
                <a:cxn ang="0">
                  <a:pos x="15" y="34"/>
                </a:cxn>
                <a:cxn ang="0">
                  <a:pos x="5" y="43"/>
                </a:cxn>
                <a:cxn ang="0">
                  <a:pos x="0" y="61"/>
                </a:cxn>
                <a:cxn ang="0">
                  <a:pos x="5" y="71"/>
                </a:cxn>
                <a:cxn ang="0">
                  <a:pos x="28" y="83"/>
                </a:cxn>
                <a:cxn ang="0">
                  <a:pos x="48" y="87"/>
                </a:cxn>
                <a:cxn ang="0">
                  <a:pos x="81" y="104"/>
                </a:cxn>
                <a:cxn ang="0">
                  <a:pos x="95" y="106"/>
                </a:cxn>
                <a:cxn ang="0">
                  <a:pos x="109" y="113"/>
                </a:cxn>
                <a:cxn ang="0">
                  <a:pos x="118" y="128"/>
                </a:cxn>
                <a:cxn ang="0">
                  <a:pos x="121" y="149"/>
                </a:cxn>
                <a:cxn ang="0">
                  <a:pos x="113" y="158"/>
                </a:cxn>
                <a:cxn ang="0">
                  <a:pos x="116" y="168"/>
                </a:cxn>
                <a:cxn ang="0">
                  <a:pos x="133" y="179"/>
                </a:cxn>
                <a:cxn ang="0">
                  <a:pos x="156" y="179"/>
                </a:cxn>
                <a:cxn ang="0">
                  <a:pos x="180" y="151"/>
                </a:cxn>
                <a:cxn ang="0">
                  <a:pos x="196" y="144"/>
                </a:cxn>
                <a:cxn ang="0">
                  <a:pos x="211" y="144"/>
                </a:cxn>
                <a:cxn ang="0">
                  <a:pos x="203" y="136"/>
                </a:cxn>
                <a:cxn ang="0">
                  <a:pos x="199" y="94"/>
                </a:cxn>
                <a:cxn ang="0">
                  <a:pos x="188" y="99"/>
                </a:cxn>
                <a:cxn ang="0">
                  <a:pos x="183" y="78"/>
                </a:cxn>
                <a:cxn ang="0">
                  <a:pos x="168" y="70"/>
                </a:cxn>
                <a:cxn ang="0">
                  <a:pos x="156" y="66"/>
                </a:cxn>
                <a:cxn ang="0">
                  <a:pos x="118" y="66"/>
                </a:cxn>
                <a:cxn ang="0">
                  <a:pos x="118" y="53"/>
                </a:cxn>
                <a:cxn ang="0">
                  <a:pos x="118" y="29"/>
                </a:cxn>
                <a:cxn ang="0">
                  <a:pos x="106" y="12"/>
                </a:cxn>
                <a:cxn ang="0">
                  <a:pos x="88" y="8"/>
                </a:cxn>
                <a:cxn ang="0">
                  <a:pos x="71" y="0"/>
                </a:cxn>
                <a:cxn ang="0">
                  <a:pos x="43" y="0"/>
                </a:cxn>
              </a:cxnLst>
              <a:rect l="0" t="0" r="r" b="b"/>
              <a:pathLst>
                <a:path w="211" h="179">
                  <a:moveTo>
                    <a:pt x="43" y="0"/>
                  </a:moveTo>
                  <a:lnTo>
                    <a:pt x="17" y="23"/>
                  </a:lnTo>
                  <a:lnTo>
                    <a:pt x="15" y="34"/>
                  </a:lnTo>
                  <a:lnTo>
                    <a:pt x="5" y="43"/>
                  </a:lnTo>
                  <a:lnTo>
                    <a:pt x="0" y="61"/>
                  </a:lnTo>
                  <a:lnTo>
                    <a:pt x="5" y="71"/>
                  </a:lnTo>
                  <a:lnTo>
                    <a:pt x="28" y="83"/>
                  </a:lnTo>
                  <a:lnTo>
                    <a:pt x="48" y="87"/>
                  </a:lnTo>
                  <a:lnTo>
                    <a:pt x="81" y="104"/>
                  </a:lnTo>
                  <a:lnTo>
                    <a:pt x="95" y="106"/>
                  </a:lnTo>
                  <a:lnTo>
                    <a:pt x="109" y="113"/>
                  </a:lnTo>
                  <a:lnTo>
                    <a:pt x="118" y="128"/>
                  </a:lnTo>
                  <a:lnTo>
                    <a:pt x="121" y="149"/>
                  </a:lnTo>
                  <a:lnTo>
                    <a:pt x="113" y="158"/>
                  </a:lnTo>
                  <a:lnTo>
                    <a:pt x="116" y="168"/>
                  </a:lnTo>
                  <a:lnTo>
                    <a:pt x="133" y="179"/>
                  </a:lnTo>
                  <a:lnTo>
                    <a:pt x="156" y="179"/>
                  </a:lnTo>
                  <a:lnTo>
                    <a:pt x="180" y="151"/>
                  </a:lnTo>
                  <a:lnTo>
                    <a:pt x="196" y="144"/>
                  </a:lnTo>
                  <a:lnTo>
                    <a:pt x="211" y="144"/>
                  </a:lnTo>
                  <a:lnTo>
                    <a:pt x="203" y="136"/>
                  </a:lnTo>
                  <a:lnTo>
                    <a:pt x="199" y="94"/>
                  </a:lnTo>
                  <a:lnTo>
                    <a:pt x="188" y="99"/>
                  </a:lnTo>
                  <a:lnTo>
                    <a:pt x="183" y="78"/>
                  </a:lnTo>
                  <a:lnTo>
                    <a:pt x="168" y="70"/>
                  </a:lnTo>
                  <a:lnTo>
                    <a:pt x="156" y="66"/>
                  </a:lnTo>
                  <a:lnTo>
                    <a:pt x="118" y="66"/>
                  </a:lnTo>
                  <a:lnTo>
                    <a:pt x="118" y="53"/>
                  </a:lnTo>
                  <a:lnTo>
                    <a:pt x="118" y="29"/>
                  </a:lnTo>
                  <a:lnTo>
                    <a:pt x="106" y="12"/>
                  </a:lnTo>
                  <a:lnTo>
                    <a:pt x="88" y="8"/>
                  </a:lnTo>
                  <a:lnTo>
                    <a:pt x="71" y="0"/>
                  </a:lnTo>
                  <a:lnTo>
                    <a:pt x="43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  <p:sp>
          <p:nvSpPr>
            <p:cNvPr id="509" name="Freeform 1369"/>
            <p:cNvSpPr>
              <a:spLocks/>
            </p:cNvSpPr>
            <p:nvPr/>
          </p:nvSpPr>
          <p:spPr bwMode="auto">
            <a:xfrm>
              <a:off x="1402" y="3505"/>
              <a:ext cx="211" cy="179"/>
            </a:xfrm>
            <a:custGeom>
              <a:avLst/>
              <a:gdLst/>
              <a:ahLst/>
              <a:cxnLst>
                <a:cxn ang="0">
                  <a:pos x="43" y="0"/>
                </a:cxn>
                <a:cxn ang="0">
                  <a:pos x="17" y="23"/>
                </a:cxn>
                <a:cxn ang="0">
                  <a:pos x="15" y="34"/>
                </a:cxn>
                <a:cxn ang="0">
                  <a:pos x="5" y="43"/>
                </a:cxn>
                <a:cxn ang="0">
                  <a:pos x="0" y="61"/>
                </a:cxn>
                <a:cxn ang="0">
                  <a:pos x="5" y="71"/>
                </a:cxn>
                <a:cxn ang="0">
                  <a:pos x="28" y="83"/>
                </a:cxn>
                <a:cxn ang="0">
                  <a:pos x="48" y="87"/>
                </a:cxn>
                <a:cxn ang="0">
                  <a:pos x="81" y="104"/>
                </a:cxn>
                <a:cxn ang="0">
                  <a:pos x="95" y="106"/>
                </a:cxn>
                <a:cxn ang="0">
                  <a:pos x="109" y="113"/>
                </a:cxn>
                <a:cxn ang="0">
                  <a:pos x="118" y="128"/>
                </a:cxn>
                <a:cxn ang="0">
                  <a:pos x="121" y="149"/>
                </a:cxn>
                <a:cxn ang="0">
                  <a:pos x="113" y="158"/>
                </a:cxn>
                <a:cxn ang="0">
                  <a:pos x="116" y="168"/>
                </a:cxn>
                <a:cxn ang="0">
                  <a:pos x="133" y="179"/>
                </a:cxn>
                <a:cxn ang="0">
                  <a:pos x="156" y="179"/>
                </a:cxn>
                <a:cxn ang="0">
                  <a:pos x="180" y="151"/>
                </a:cxn>
                <a:cxn ang="0">
                  <a:pos x="196" y="144"/>
                </a:cxn>
                <a:cxn ang="0">
                  <a:pos x="211" y="144"/>
                </a:cxn>
                <a:cxn ang="0">
                  <a:pos x="203" y="136"/>
                </a:cxn>
                <a:cxn ang="0">
                  <a:pos x="199" y="94"/>
                </a:cxn>
                <a:cxn ang="0">
                  <a:pos x="188" y="99"/>
                </a:cxn>
                <a:cxn ang="0">
                  <a:pos x="183" y="78"/>
                </a:cxn>
                <a:cxn ang="0">
                  <a:pos x="168" y="70"/>
                </a:cxn>
                <a:cxn ang="0">
                  <a:pos x="156" y="66"/>
                </a:cxn>
                <a:cxn ang="0">
                  <a:pos x="118" y="66"/>
                </a:cxn>
                <a:cxn ang="0">
                  <a:pos x="118" y="53"/>
                </a:cxn>
                <a:cxn ang="0">
                  <a:pos x="118" y="29"/>
                </a:cxn>
                <a:cxn ang="0">
                  <a:pos x="106" y="12"/>
                </a:cxn>
                <a:cxn ang="0">
                  <a:pos x="88" y="8"/>
                </a:cxn>
                <a:cxn ang="0">
                  <a:pos x="71" y="0"/>
                </a:cxn>
                <a:cxn ang="0">
                  <a:pos x="43" y="0"/>
                </a:cxn>
              </a:cxnLst>
              <a:rect l="0" t="0" r="r" b="b"/>
              <a:pathLst>
                <a:path w="211" h="179">
                  <a:moveTo>
                    <a:pt x="43" y="0"/>
                  </a:moveTo>
                  <a:lnTo>
                    <a:pt x="17" y="23"/>
                  </a:lnTo>
                  <a:lnTo>
                    <a:pt x="15" y="34"/>
                  </a:lnTo>
                  <a:lnTo>
                    <a:pt x="5" y="43"/>
                  </a:lnTo>
                  <a:lnTo>
                    <a:pt x="0" y="61"/>
                  </a:lnTo>
                  <a:lnTo>
                    <a:pt x="5" y="71"/>
                  </a:lnTo>
                  <a:lnTo>
                    <a:pt x="28" y="83"/>
                  </a:lnTo>
                  <a:lnTo>
                    <a:pt x="48" y="87"/>
                  </a:lnTo>
                  <a:lnTo>
                    <a:pt x="81" y="104"/>
                  </a:lnTo>
                  <a:lnTo>
                    <a:pt x="95" y="106"/>
                  </a:lnTo>
                  <a:lnTo>
                    <a:pt x="109" y="113"/>
                  </a:lnTo>
                  <a:lnTo>
                    <a:pt x="118" y="128"/>
                  </a:lnTo>
                  <a:lnTo>
                    <a:pt x="121" y="149"/>
                  </a:lnTo>
                  <a:lnTo>
                    <a:pt x="113" y="158"/>
                  </a:lnTo>
                  <a:lnTo>
                    <a:pt x="116" y="168"/>
                  </a:lnTo>
                  <a:lnTo>
                    <a:pt x="133" y="179"/>
                  </a:lnTo>
                  <a:lnTo>
                    <a:pt x="156" y="179"/>
                  </a:lnTo>
                  <a:lnTo>
                    <a:pt x="180" y="151"/>
                  </a:lnTo>
                  <a:lnTo>
                    <a:pt x="196" y="144"/>
                  </a:lnTo>
                  <a:lnTo>
                    <a:pt x="211" y="144"/>
                  </a:lnTo>
                  <a:lnTo>
                    <a:pt x="203" y="136"/>
                  </a:lnTo>
                  <a:lnTo>
                    <a:pt x="199" y="94"/>
                  </a:lnTo>
                  <a:lnTo>
                    <a:pt x="188" y="99"/>
                  </a:lnTo>
                  <a:lnTo>
                    <a:pt x="183" y="78"/>
                  </a:lnTo>
                  <a:lnTo>
                    <a:pt x="168" y="70"/>
                  </a:lnTo>
                  <a:lnTo>
                    <a:pt x="156" y="66"/>
                  </a:lnTo>
                  <a:lnTo>
                    <a:pt x="118" y="66"/>
                  </a:lnTo>
                  <a:lnTo>
                    <a:pt x="118" y="53"/>
                  </a:lnTo>
                  <a:lnTo>
                    <a:pt x="118" y="29"/>
                  </a:lnTo>
                  <a:lnTo>
                    <a:pt x="106" y="12"/>
                  </a:lnTo>
                  <a:lnTo>
                    <a:pt x="88" y="8"/>
                  </a:lnTo>
                  <a:lnTo>
                    <a:pt x="71" y="0"/>
                  </a:lnTo>
                  <a:lnTo>
                    <a:pt x="43" y="0"/>
                  </a:lnTo>
                </a:path>
              </a:pathLst>
            </a:custGeom>
            <a:grpFill/>
            <a:ln w="12700" cap="rnd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</p:grpSp>
      <p:sp>
        <p:nvSpPr>
          <p:cNvPr id="510" name="Freeform 1539"/>
          <p:cNvSpPr>
            <a:spLocks/>
          </p:cNvSpPr>
          <p:nvPr/>
        </p:nvSpPr>
        <p:spPr bwMode="auto">
          <a:xfrm>
            <a:off x="5124450" y="5448300"/>
            <a:ext cx="144463" cy="144463"/>
          </a:xfrm>
          <a:custGeom>
            <a:avLst/>
            <a:gdLst>
              <a:gd name="T0" fmla="*/ 0 w 126"/>
              <a:gd name="T1" fmla="*/ 2147483647 h 144"/>
              <a:gd name="T2" fmla="*/ 2147483647 w 126"/>
              <a:gd name="T3" fmla="*/ 2147483647 h 144"/>
              <a:gd name="T4" fmla="*/ 2147483647 w 126"/>
              <a:gd name="T5" fmla="*/ 0 h 144"/>
              <a:gd name="T6" fmla="*/ 2147483647 w 126"/>
              <a:gd name="T7" fmla="*/ 2147483647 h 144"/>
              <a:gd name="T8" fmla="*/ 2147483647 w 126"/>
              <a:gd name="T9" fmla="*/ 2147483647 h 144"/>
              <a:gd name="T10" fmla="*/ 2147483647 w 126"/>
              <a:gd name="T11" fmla="*/ 2147483647 h 144"/>
              <a:gd name="T12" fmla="*/ 2147483647 w 126"/>
              <a:gd name="T13" fmla="*/ 2147483647 h 144"/>
              <a:gd name="T14" fmla="*/ 0 w 126"/>
              <a:gd name="T15" fmla="*/ 2147483647 h 14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26"/>
              <a:gd name="T25" fmla="*/ 0 h 144"/>
              <a:gd name="T26" fmla="*/ 126 w 126"/>
              <a:gd name="T27" fmla="*/ 144 h 144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26" h="144">
                <a:moveTo>
                  <a:pt x="0" y="117"/>
                </a:moveTo>
                <a:lnTo>
                  <a:pt x="21" y="5"/>
                </a:lnTo>
                <a:lnTo>
                  <a:pt x="39" y="0"/>
                </a:lnTo>
                <a:lnTo>
                  <a:pt x="112" y="57"/>
                </a:lnTo>
                <a:lnTo>
                  <a:pt x="126" y="81"/>
                </a:lnTo>
                <a:lnTo>
                  <a:pt x="121" y="109"/>
                </a:lnTo>
                <a:lnTo>
                  <a:pt x="87" y="144"/>
                </a:lnTo>
                <a:lnTo>
                  <a:pt x="0" y="117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s-MX" sz="1100">
              <a:solidFill>
                <a:srgbClr val="000066"/>
              </a:solidFill>
              <a:latin typeface="Trebuchet MS" pitchFamily="34" charset="0"/>
            </a:endParaRPr>
          </a:p>
        </p:txBody>
      </p:sp>
      <p:sp>
        <p:nvSpPr>
          <p:cNvPr id="399" name="Freeform 1526"/>
          <p:cNvSpPr>
            <a:spLocks/>
          </p:cNvSpPr>
          <p:nvPr/>
        </p:nvSpPr>
        <p:spPr bwMode="auto">
          <a:xfrm>
            <a:off x="5145088" y="4027488"/>
            <a:ext cx="52387" cy="38100"/>
          </a:xfrm>
          <a:custGeom>
            <a:avLst/>
            <a:gdLst>
              <a:gd name="T0" fmla="*/ 2147483647 w 33"/>
              <a:gd name="T1" fmla="*/ 0 h 24"/>
              <a:gd name="T2" fmla="*/ 2147483647 w 33"/>
              <a:gd name="T3" fmla="*/ 2147483647 h 24"/>
              <a:gd name="T4" fmla="*/ 2147483647 w 33"/>
              <a:gd name="T5" fmla="*/ 2147483647 h 24"/>
              <a:gd name="T6" fmla="*/ 2147483647 w 33"/>
              <a:gd name="T7" fmla="*/ 0 h 24"/>
              <a:gd name="T8" fmla="*/ 0 60000 65536"/>
              <a:gd name="T9" fmla="*/ 0 60000 65536"/>
              <a:gd name="T10" fmla="*/ 0 60000 65536"/>
              <a:gd name="T11" fmla="*/ 0 60000 65536"/>
              <a:gd name="T12" fmla="*/ 0 w 33"/>
              <a:gd name="T13" fmla="*/ 0 h 24"/>
              <a:gd name="T14" fmla="*/ 33 w 33"/>
              <a:gd name="T15" fmla="*/ 24 h 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3" h="24">
                <a:moveTo>
                  <a:pt x="15" y="0"/>
                </a:moveTo>
                <a:cubicBezTo>
                  <a:pt x="19" y="6"/>
                  <a:pt x="33" y="13"/>
                  <a:pt x="28" y="18"/>
                </a:cubicBezTo>
                <a:cubicBezTo>
                  <a:pt x="22" y="24"/>
                  <a:pt x="8" y="19"/>
                  <a:pt x="3" y="12"/>
                </a:cubicBezTo>
                <a:cubicBezTo>
                  <a:pt x="0" y="7"/>
                  <a:pt x="11" y="4"/>
                  <a:pt x="15" y="0"/>
                </a:cubicBezTo>
                <a:close/>
              </a:path>
            </a:pathLst>
          </a:custGeom>
          <a:solidFill>
            <a:srgbClr val="7030A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grpSp>
        <p:nvGrpSpPr>
          <p:cNvPr id="387" name="Group 1355"/>
          <p:cNvGrpSpPr>
            <a:grpSpLocks/>
          </p:cNvGrpSpPr>
          <p:nvPr/>
        </p:nvGrpSpPr>
        <p:grpSpPr bwMode="auto">
          <a:xfrm>
            <a:off x="4441836" y="4352940"/>
            <a:ext cx="1614487" cy="1290638"/>
            <a:chOff x="1086" y="2992"/>
            <a:chExt cx="1017" cy="813"/>
          </a:xfrm>
          <a:solidFill>
            <a:srgbClr val="92D050"/>
          </a:solidFill>
        </p:grpSpPr>
        <p:sp>
          <p:nvSpPr>
            <p:cNvPr id="513" name="Freeform 1356"/>
            <p:cNvSpPr>
              <a:spLocks/>
            </p:cNvSpPr>
            <p:nvPr/>
          </p:nvSpPr>
          <p:spPr bwMode="auto">
            <a:xfrm>
              <a:off x="1086" y="2992"/>
              <a:ext cx="1017" cy="813"/>
            </a:xfrm>
            <a:custGeom>
              <a:avLst/>
              <a:gdLst>
                <a:gd name="T0" fmla="*/ 92 w 1017"/>
                <a:gd name="T1" fmla="*/ 188 h 813"/>
                <a:gd name="T2" fmla="*/ 26 w 1017"/>
                <a:gd name="T3" fmla="*/ 216 h 813"/>
                <a:gd name="T4" fmla="*/ 0 w 1017"/>
                <a:gd name="T5" fmla="*/ 263 h 813"/>
                <a:gd name="T6" fmla="*/ 20 w 1017"/>
                <a:gd name="T7" fmla="*/ 299 h 813"/>
                <a:gd name="T8" fmla="*/ 48 w 1017"/>
                <a:gd name="T9" fmla="*/ 316 h 813"/>
                <a:gd name="T10" fmla="*/ 95 w 1017"/>
                <a:gd name="T11" fmla="*/ 345 h 813"/>
                <a:gd name="T12" fmla="*/ 185 w 1017"/>
                <a:gd name="T13" fmla="*/ 326 h 813"/>
                <a:gd name="T14" fmla="*/ 235 w 1017"/>
                <a:gd name="T15" fmla="*/ 345 h 813"/>
                <a:gd name="T16" fmla="*/ 287 w 1017"/>
                <a:gd name="T17" fmla="*/ 369 h 813"/>
                <a:gd name="T18" fmla="*/ 365 w 1017"/>
                <a:gd name="T19" fmla="*/ 409 h 813"/>
                <a:gd name="T20" fmla="*/ 414 w 1017"/>
                <a:gd name="T21" fmla="*/ 470 h 813"/>
                <a:gd name="T22" fmla="*/ 414 w 1017"/>
                <a:gd name="T23" fmla="*/ 525 h 813"/>
                <a:gd name="T24" fmla="*/ 423 w 1017"/>
                <a:gd name="T25" fmla="*/ 582 h 813"/>
                <a:gd name="T26" fmla="*/ 475 w 1017"/>
                <a:gd name="T27" fmla="*/ 585 h 813"/>
                <a:gd name="T28" fmla="*/ 504 w 1017"/>
                <a:gd name="T29" fmla="*/ 615 h 813"/>
                <a:gd name="T30" fmla="*/ 518 w 1017"/>
                <a:gd name="T31" fmla="*/ 661 h 813"/>
                <a:gd name="T32" fmla="*/ 492 w 1017"/>
                <a:gd name="T33" fmla="*/ 703 h 813"/>
                <a:gd name="T34" fmla="*/ 447 w 1017"/>
                <a:gd name="T35" fmla="*/ 756 h 813"/>
                <a:gd name="T36" fmla="*/ 482 w 1017"/>
                <a:gd name="T37" fmla="*/ 777 h 813"/>
                <a:gd name="T38" fmla="*/ 552 w 1017"/>
                <a:gd name="T39" fmla="*/ 808 h 813"/>
                <a:gd name="T40" fmla="*/ 584 w 1017"/>
                <a:gd name="T41" fmla="*/ 763 h 813"/>
                <a:gd name="T42" fmla="*/ 610 w 1017"/>
                <a:gd name="T43" fmla="*/ 742 h 813"/>
                <a:gd name="T44" fmla="*/ 642 w 1017"/>
                <a:gd name="T45" fmla="*/ 665 h 813"/>
                <a:gd name="T46" fmla="*/ 679 w 1017"/>
                <a:gd name="T47" fmla="*/ 646 h 813"/>
                <a:gd name="T48" fmla="*/ 722 w 1017"/>
                <a:gd name="T49" fmla="*/ 630 h 813"/>
                <a:gd name="T50" fmla="*/ 785 w 1017"/>
                <a:gd name="T51" fmla="*/ 630 h 813"/>
                <a:gd name="T52" fmla="*/ 837 w 1017"/>
                <a:gd name="T53" fmla="*/ 582 h 813"/>
                <a:gd name="T54" fmla="*/ 872 w 1017"/>
                <a:gd name="T55" fmla="*/ 558 h 813"/>
                <a:gd name="T56" fmla="*/ 882 w 1017"/>
                <a:gd name="T57" fmla="*/ 518 h 813"/>
                <a:gd name="T58" fmla="*/ 897 w 1017"/>
                <a:gd name="T59" fmla="*/ 464 h 813"/>
                <a:gd name="T60" fmla="*/ 904 w 1017"/>
                <a:gd name="T61" fmla="*/ 416 h 813"/>
                <a:gd name="T62" fmla="*/ 920 w 1017"/>
                <a:gd name="T63" fmla="*/ 416 h 813"/>
                <a:gd name="T64" fmla="*/ 979 w 1017"/>
                <a:gd name="T65" fmla="*/ 356 h 813"/>
                <a:gd name="T66" fmla="*/ 1017 w 1017"/>
                <a:gd name="T67" fmla="*/ 318 h 813"/>
                <a:gd name="T68" fmla="*/ 1012 w 1017"/>
                <a:gd name="T69" fmla="*/ 263 h 813"/>
                <a:gd name="T70" fmla="*/ 965 w 1017"/>
                <a:gd name="T71" fmla="*/ 236 h 813"/>
                <a:gd name="T72" fmla="*/ 904 w 1017"/>
                <a:gd name="T73" fmla="*/ 183 h 813"/>
                <a:gd name="T74" fmla="*/ 790 w 1017"/>
                <a:gd name="T75" fmla="*/ 169 h 813"/>
                <a:gd name="T76" fmla="*/ 767 w 1017"/>
                <a:gd name="T77" fmla="*/ 157 h 813"/>
                <a:gd name="T78" fmla="*/ 755 w 1017"/>
                <a:gd name="T79" fmla="*/ 139 h 813"/>
                <a:gd name="T80" fmla="*/ 695 w 1017"/>
                <a:gd name="T81" fmla="*/ 124 h 813"/>
                <a:gd name="T82" fmla="*/ 679 w 1017"/>
                <a:gd name="T83" fmla="*/ 112 h 813"/>
                <a:gd name="T84" fmla="*/ 610 w 1017"/>
                <a:gd name="T85" fmla="*/ 109 h 813"/>
                <a:gd name="T86" fmla="*/ 610 w 1017"/>
                <a:gd name="T87" fmla="*/ 53 h 813"/>
                <a:gd name="T88" fmla="*/ 587 w 1017"/>
                <a:gd name="T89" fmla="*/ 17 h 813"/>
                <a:gd name="T90" fmla="*/ 525 w 1017"/>
                <a:gd name="T91" fmla="*/ 65 h 813"/>
                <a:gd name="T92" fmla="*/ 470 w 1017"/>
                <a:gd name="T93" fmla="*/ 67 h 813"/>
                <a:gd name="T94" fmla="*/ 417 w 1017"/>
                <a:gd name="T95" fmla="*/ 72 h 813"/>
                <a:gd name="T96" fmla="*/ 374 w 1017"/>
                <a:gd name="T97" fmla="*/ 67 h 813"/>
                <a:gd name="T98" fmla="*/ 352 w 1017"/>
                <a:gd name="T99" fmla="*/ 7 h 813"/>
                <a:gd name="T100" fmla="*/ 317 w 1017"/>
                <a:gd name="T101" fmla="*/ 10 h 813"/>
                <a:gd name="T102" fmla="*/ 242 w 1017"/>
                <a:gd name="T103" fmla="*/ 12 h 813"/>
                <a:gd name="T104" fmla="*/ 232 w 1017"/>
                <a:gd name="T105" fmla="*/ 29 h 813"/>
                <a:gd name="T106" fmla="*/ 239 w 1017"/>
                <a:gd name="T107" fmla="*/ 67 h 813"/>
                <a:gd name="T108" fmla="*/ 218 w 1017"/>
                <a:gd name="T109" fmla="*/ 86 h 813"/>
                <a:gd name="T110" fmla="*/ 154 w 1017"/>
                <a:gd name="T111" fmla="*/ 62 h 813"/>
                <a:gd name="T112" fmla="*/ 135 w 1017"/>
                <a:gd name="T113" fmla="*/ 57 h 813"/>
                <a:gd name="T114" fmla="*/ 120 w 1017"/>
                <a:gd name="T115" fmla="*/ 93 h 813"/>
                <a:gd name="T116" fmla="*/ 97 w 1017"/>
                <a:gd name="T117" fmla="*/ 122 h 81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1017"/>
                <a:gd name="T178" fmla="*/ 0 h 813"/>
                <a:gd name="T179" fmla="*/ 1017 w 1017"/>
                <a:gd name="T180" fmla="*/ 813 h 81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1017" h="813">
                  <a:moveTo>
                    <a:pt x="97" y="122"/>
                  </a:moveTo>
                  <a:lnTo>
                    <a:pt x="95" y="183"/>
                  </a:lnTo>
                  <a:lnTo>
                    <a:pt x="92" y="188"/>
                  </a:lnTo>
                  <a:lnTo>
                    <a:pt x="88" y="195"/>
                  </a:lnTo>
                  <a:lnTo>
                    <a:pt x="52" y="204"/>
                  </a:lnTo>
                  <a:lnTo>
                    <a:pt x="26" y="216"/>
                  </a:lnTo>
                  <a:lnTo>
                    <a:pt x="12" y="236"/>
                  </a:lnTo>
                  <a:lnTo>
                    <a:pt x="15" y="250"/>
                  </a:lnTo>
                  <a:lnTo>
                    <a:pt x="0" y="263"/>
                  </a:lnTo>
                  <a:lnTo>
                    <a:pt x="0" y="278"/>
                  </a:lnTo>
                  <a:lnTo>
                    <a:pt x="12" y="286"/>
                  </a:lnTo>
                  <a:lnTo>
                    <a:pt x="20" y="299"/>
                  </a:lnTo>
                  <a:lnTo>
                    <a:pt x="20" y="312"/>
                  </a:lnTo>
                  <a:lnTo>
                    <a:pt x="38" y="307"/>
                  </a:lnTo>
                  <a:lnTo>
                    <a:pt x="48" y="316"/>
                  </a:lnTo>
                  <a:lnTo>
                    <a:pt x="64" y="316"/>
                  </a:lnTo>
                  <a:lnTo>
                    <a:pt x="80" y="307"/>
                  </a:lnTo>
                  <a:lnTo>
                    <a:pt x="95" y="345"/>
                  </a:lnTo>
                  <a:lnTo>
                    <a:pt x="111" y="347"/>
                  </a:lnTo>
                  <a:lnTo>
                    <a:pt x="152" y="339"/>
                  </a:lnTo>
                  <a:lnTo>
                    <a:pt x="185" y="326"/>
                  </a:lnTo>
                  <a:lnTo>
                    <a:pt x="210" y="307"/>
                  </a:lnTo>
                  <a:lnTo>
                    <a:pt x="232" y="328"/>
                  </a:lnTo>
                  <a:lnTo>
                    <a:pt x="235" y="345"/>
                  </a:lnTo>
                  <a:lnTo>
                    <a:pt x="235" y="358"/>
                  </a:lnTo>
                  <a:lnTo>
                    <a:pt x="265" y="371"/>
                  </a:lnTo>
                  <a:lnTo>
                    <a:pt x="287" y="369"/>
                  </a:lnTo>
                  <a:lnTo>
                    <a:pt x="315" y="385"/>
                  </a:lnTo>
                  <a:lnTo>
                    <a:pt x="345" y="394"/>
                  </a:lnTo>
                  <a:lnTo>
                    <a:pt x="365" y="409"/>
                  </a:lnTo>
                  <a:lnTo>
                    <a:pt x="362" y="449"/>
                  </a:lnTo>
                  <a:lnTo>
                    <a:pt x="412" y="449"/>
                  </a:lnTo>
                  <a:lnTo>
                    <a:pt x="414" y="470"/>
                  </a:lnTo>
                  <a:lnTo>
                    <a:pt x="425" y="483"/>
                  </a:lnTo>
                  <a:lnTo>
                    <a:pt x="425" y="506"/>
                  </a:lnTo>
                  <a:lnTo>
                    <a:pt x="414" y="525"/>
                  </a:lnTo>
                  <a:lnTo>
                    <a:pt x="425" y="544"/>
                  </a:lnTo>
                  <a:lnTo>
                    <a:pt x="425" y="563"/>
                  </a:lnTo>
                  <a:lnTo>
                    <a:pt x="423" y="582"/>
                  </a:lnTo>
                  <a:lnTo>
                    <a:pt x="442" y="582"/>
                  </a:lnTo>
                  <a:lnTo>
                    <a:pt x="468" y="582"/>
                  </a:lnTo>
                  <a:lnTo>
                    <a:pt x="475" y="585"/>
                  </a:lnTo>
                  <a:lnTo>
                    <a:pt x="487" y="594"/>
                  </a:lnTo>
                  <a:lnTo>
                    <a:pt x="495" y="617"/>
                  </a:lnTo>
                  <a:lnTo>
                    <a:pt x="504" y="615"/>
                  </a:lnTo>
                  <a:lnTo>
                    <a:pt x="510" y="655"/>
                  </a:lnTo>
                  <a:lnTo>
                    <a:pt x="515" y="659"/>
                  </a:lnTo>
                  <a:lnTo>
                    <a:pt x="518" y="661"/>
                  </a:lnTo>
                  <a:lnTo>
                    <a:pt x="525" y="676"/>
                  </a:lnTo>
                  <a:lnTo>
                    <a:pt x="518" y="691"/>
                  </a:lnTo>
                  <a:lnTo>
                    <a:pt x="492" y="703"/>
                  </a:lnTo>
                  <a:lnTo>
                    <a:pt x="462" y="723"/>
                  </a:lnTo>
                  <a:lnTo>
                    <a:pt x="447" y="735"/>
                  </a:lnTo>
                  <a:lnTo>
                    <a:pt x="447" y="756"/>
                  </a:lnTo>
                  <a:lnTo>
                    <a:pt x="462" y="765"/>
                  </a:lnTo>
                  <a:lnTo>
                    <a:pt x="464" y="780"/>
                  </a:lnTo>
                  <a:lnTo>
                    <a:pt x="482" y="777"/>
                  </a:lnTo>
                  <a:lnTo>
                    <a:pt x="510" y="792"/>
                  </a:lnTo>
                  <a:lnTo>
                    <a:pt x="537" y="813"/>
                  </a:lnTo>
                  <a:lnTo>
                    <a:pt x="552" y="808"/>
                  </a:lnTo>
                  <a:lnTo>
                    <a:pt x="570" y="794"/>
                  </a:lnTo>
                  <a:lnTo>
                    <a:pt x="572" y="771"/>
                  </a:lnTo>
                  <a:lnTo>
                    <a:pt x="584" y="763"/>
                  </a:lnTo>
                  <a:lnTo>
                    <a:pt x="592" y="761"/>
                  </a:lnTo>
                  <a:lnTo>
                    <a:pt x="598" y="752"/>
                  </a:lnTo>
                  <a:lnTo>
                    <a:pt x="610" y="742"/>
                  </a:lnTo>
                  <a:lnTo>
                    <a:pt x="637" y="718"/>
                  </a:lnTo>
                  <a:lnTo>
                    <a:pt x="637" y="676"/>
                  </a:lnTo>
                  <a:lnTo>
                    <a:pt x="642" y="665"/>
                  </a:lnTo>
                  <a:lnTo>
                    <a:pt x="652" y="655"/>
                  </a:lnTo>
                  <a:lnTo>
                    <a:pt x="672" y="655"/>
                  </a:lnTo>
                  <a:lnTo>
                    <a:pt x="679" y="646"/>
                  </a:lnTo>
                  <a:lnTo>
                    <a:pt x="695" y="646"/>
                  </a:lnTo>
                  <a:lnTo>
                    <a:pt x="719" y="634"/>
                  </a:lnTo>
                  <a:lnTo>
                    <a:pt x="722" y="630"/>
                  </a:lnTo>
                  <a:lnTo>
                    <a:pt x="750" y="625"/>
                  </a:lnTo>
                  <a:lnTo>
                    <a:pt x="767" y="618"/>
                  </a:lnTo>
                  <a:lnTo>
                    <a:pt x="785" y="630"/>
                  </a:lnTo>
                  <a:lnTo>
                    <a:pt x="807" y="617"/>
                  </a:lnTo>
                  <a:lnTo>
                    <a:pt x="809" y="607"/>
                  </a:lnTo>
                  <a:lnTo>
                    <a:pt x="837" y="582"/>
                  </a:lnTo>
                  <a:lnTo>
                    <a:pt x="844" y="571"/>
                  </a:lnTo>
                  <a:lnTo>
                    <a:pt x="859" y="563"/>
                  </a:lnTo>
                  <a:lnTo>
                    <a:pt x="872" y="558"/>
                  </a:lnTo>
                  <a:lnTo>
                    <a:pt x="870" y="544"/>
                  </a:lnTo>
                  <a:lnTo>
                    <a:pt x="875" y="521"/>
                  </a:lnTo>
                  <a:lnTo>
                    <a:pt x="882" y="518"/>
                  </a:lnTo>
                  <a:lnTo>
                    <a:pt x="882" y="506"/>
                  </a:lnTo>
                  <a:lnTo>
                    <a:pt x="889" y="489"/>
                  </a:lnTo>
                  <a:lnTo>
                    <a:pt x="897" y="464"/>
                  </a:lnTo>
                  <a:lnTo>
                    <a:pt x="899" y="447"/>
                  </a:lnTo>
                  <a:lnTo>
                    <a:pt x="902" y="430"/>
                  </a:lnTo>
                  <a:lnTo>
                    <a:pt x="904" y="416"/>
                  </a:lnTo>
                  <a:lnTo>
                    <a:pt x="908" y="409"/>
                  </a:lnTo>
                  <a:lnTo>
                    <a:pt x="915" y="409"/>
                  </a:lnTo>
                  <a:lnTo>
                    <a:pt x="920" y="416"/>
                  </a:lnTo>
                  <a:lnTo>
                    <a:pt x="939" y="385"/>
                  </a:lnTo>
                  <a:lnTo>
                    <a:pt x="960" y="371"/>
                  </a:lnTo>
                  <a:lnTo>
                    <a:pt x="979" y="356"/>
                  </a:lnTo>
                  <a:lnTo>
                    <a:pt x="987" y="347"/>
                  </a:lnTo>
                  <a:lnTo>
                    <a:pt x="1000" y="333"/>
                  </a:lnTo>
                  <a:lnTo>
                    <a:pt x="1017" y="318"/>
                  </a:lnTo>
                  <a:lnTo>
                    <a:pt x="1017" y="283"/>
                  </a:lnTo>
                  <a:lnTo>
                    <a:pt x="1012" y="276"/>
                  </a:lnTo>
                  <a:lnTo>
                    <a:pt x="1012" y="263"/>
                  </a:lnTo>
                  <a:lnTo>
                    <a:pt x="1012" y="257"/>
                  </a:lnTo>
                  <a:lnTo>
                    <a:pt x="1000" y="250"/>
                  </a:lnTo>
                  <a:lnTo>
                    <a:pt x="965" y="236"/>
                  </a:lnTo>
                  <a:lnTo>
                    <a:pt x="950" y="231"/>
                  </a:lnTo>
                  <a:lnTo>
                    <a:pt x="937" y="221"/>
                  </a:lnTo>
                  <a:lnTo>
                    <a:pt x="904" y="183"/>
                  </a:lnTo>
                  <a:lnTo>
                    <a:pt x="875" y="183"/>
                  </a:lnTo>
                  <a:lnTo>
                    <a:pt x="799" y="164"/>
                  </a:lnTo>
                  <a:lnTo>
                    <a:pt x="790" y="169"/>
                  </a:lnTo>
                  <a:lnTo>
                    <a:pt x="778" y="173"/>
                  </a:lnTo>
                  <a:lnTo>
                    <a:pt x="767" y="171"/>
                  </a:lnTo>
                  <a:lnTo>
                    <a:pt x="767" y="157"/>
                  </a:lnTo>
                  <a:lnTo>
                    <a:pt x="775" y="147"/>
                  </a:lnTo>
                  <a:lnTo>
                    <a:pt x="759" y="147"/>
                  </a:lnTo>
                  <a:lnTo>
                    <a:pt x="755" y="139"/>
                  </a:lnTo>
                  <a:lnTo>
                    <a:pt x="733" y="131"/>
                  </a:lnTo>
                  <a:lnTo>
                    <a:pt x="712" y="126"/>
                  </a:lnTo>
                  <a:lnTo>
                    <a:pt x="695" y="124"/>
                  </a:lnTo>
                  <a:lnTo>
                    <a:pt x="682" y="135"/>
                  </a:lnTo>
                  <a:lnTo>
                    <a:pt x="672" y="129"/>
                  </a:lnTo>
                  <a:lnTo>
                    <a:pt x="679" y="112"/>
                  </a:lnTo>
                  <a:lnTo>
                    <a:pt x="632" y="109"/>
                  </a:lnTo>
                  <a:lnTo>
                    <a:pt x="624" y="112"/>
                  </a:lnTo>
                  <a:lnTo>
                    <a:pt x="610" y="109"/>
                  </a:lnTo>
                  <a:lnTo>
                    <a:pt x="580" y="120"/>
                  </a:lnTo>
                  <a:lnTo>
                    <a:pt x="639" y="72"/>
                  </a:lnTo>
                  <a:lnTo>
                    <a:pt x="610" y="53"/>
                  </a:lnTo>
                  <a:lnTo>
                    <a:pt x="610" y="48"/>
                  </a:lnTo>
                  <a:lnTo>
                    <a:pt x="605" y="31"/>
                  </a:lnTo>
                  <a:lnTo>
                    <a:pt x="587" y="17"/>
                  </a:lnTo>
                  <a:lnTo>
                    <a:pt x="570" y="31"/>
                  </a:lnTo>
                  <a:lnTo>
                    <a:pt x="544" y="61"/>
                  </a:lnTo>
                  <a:lnTo>
                    <a:pt x="525" y="65"/>
                  </a:lnTo>
                  <a:lnTo>
                    <a:pt x="509" y="57"/>
                  </a:lnTo>
                  <a:lnTo>
                    <a:pt x="485" y="57"/>
                  </a:lnTo>
                  <a:lnTo>
                    <a:pt x="470" y="67"/>
                  </a:lnTo>
                  <a:lnTo>
                    <a:pt x="452" y="67"/>
                  </a:lnTo>
                  <a:lnTo>
                    <a:pt x="442" y="72"/>
                  </a:lnTo>
                  <a:lnTo>
                    <a:pt x="417" y="72"/>
                  </a:lnTo>
                  <a:lnTo>
                    <a:pt x="390" y="76"/>
                  </a:lnTo>
                  <a:lnTo>
                    <a:pt x="383" y="84"/>
                  </a:lnTo>
                  <a:lnTo>
                    <a:pt x="374" y="67"/>
                  </a:lnTo>
                  <a:lnTo>
                    <a:pt x="374" y="24"/>
                  </a:lnTo>
                  <a:lnTo>
                    <a:pt x="365" y="17"/>
                  </a:lnTo>
                  <a:lnTo>
                    <a:pt x="352" y="7"/>
                  </a:lnTo>
                  <a:lnTo>
                    <a:pt x="340" y="0"/>
                  </a:lnTo>
                  <a:lnTo>
                    <a:pt x="332" y="10"/>
                  </a:lnTo>
                  <a:lnTo>
                    <a:pt x="317" y="10"/>
                  </a:lnTo>
                  <a:lnTo>
                    <a:pt x="295" y="15"/>
                  </a:lnTo>
                  <a:lnTo>
                    <a:pt x="250" y="15"/>
                  </a:lnTo>
                  <a:lnTo>
                    <a:pt x="242" y="12"/>
                  </a:lnTo>
                  <a:lnTo>
                    <a:pt x="220" y="5"/>
                  </a:lnTo>
                  <a:lnTo>
                    <a:pt x="227" y="15"/>
                  </a:lnTo>
                  <a:lnTo>
                    <a:pt x="232" y="29"/>
                  </a:lnTo>
                  <a:lnTo>
                    <a:pt x="243" y="43"/>
                  </a:lnTo>
                  <a:lnTo>
                    <a:pt x="255" y="55"/>
                  </a:lnTo>
                  <a:lnTo>
                    <a:pt x="239" y="67"/>
                  </a:lnTo>
                  <a:lnTo>
                    <a:pt x="227" y="74"/>
                  </a:lnTo>
                  <a:lnTo>
                    <a:pt x="225" y="80"/>
                  </a:lnTo>
                  <a:lnTo>
                    <a:pt x="218" y="86"/>
                  </a:lnTo>
                  <a:lnTo>
                    <a:pt x="205" y="86"/>
                  </a:lnTo>
                  <a:lnTo>
                    <a:pt x="177" y="78"/>
                  </a:lnTo>
                  <a:lnTo>
                    <a:pt x="154" y="62"/>
                  </a:lnTo>
                  <a:lnTo>
                    <a:pt x="147" y="55"/>
                  </a:lnTo>
                  <a:lnTo>
                    <a:pt x="142" y="62"/>
                  </a:lnTo>
                  <a:lnTo>
                    <a:pt x="135" y="57"/>
                  </a:lnTo>
                  <a:lnTo>
                    <a:pt x="97" y="74"/>
                  </a:lnTo>
                  <a:lnTo>
                    <a:pt x="97" y="81"/>
                  </a:lnTo>
                  <a:lnTo>
                    <a:pt x="120" y="93"/>
                  </a:lnTo>
                  <a:lnTo>
                    <a:pt x="92" y="95"/>
                  </a:lnTo>
                  <a:lnTo>
                    <a:pt x="85" y="118"/>
                  </a:lnTo>
                  <a:lnTo>
                    <a:pt x="97" y="122"/>
                  </a:lnTo>
                  <a:close/>
                </a:path>
              </a:pathLst>
            </a:custGeom>
            <a:grp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  <p:sp>
          <p:nvSpPr>
            <p:cNvPr id="514" name="Freeform 1357"/>
            <p:cNvSpPr>
              <a:spLocks/>
            </p:cNvSpPr>
            <p:nvPr/>
          </p:nvSpPr>
          <p:spPr bwMode="auto">
            <a:xfrm>
              <a:off x="1086" y="2992"/>
              <a:ext cx="1017" cy="813"/>
            </a:xfrm>
            <a:custGeom>
              <a:avLst/>
              <a:gdLst>
                <a:gd name="T0" fmla="*/ 92 w 1017"/>
                <a:gd name="T1" fmla="*/ 188 h 813"/>
                <a:gd name="T2" fmla="*/ 26 w 1017"/>
                <a:gd name="T3" fmla="*/ 216 h 813"/>
                <a:gd name="T4" fmla="*/ 0 w 1017"/>
                <a:gd name="T5" fmla="*/ 263 h 813"/>
                <a:gd name="T6" fmla="*/ 20 w 1017"/>
                <a:gd name="T7" fmla="*/ 299 h 813"/>
                <a:gd name="T8" fmla="*/ 48 w 1017"/>
                <a:gd name="T9" fmla="*/ 316 h 813"/>
                <a:gd name="T10" fmla="*/ 95 w 1017"/>
                <a:gd name="T11" fmla="*/ 345 h 813"/>
                <a:gd name="T12" fmla="*/ 185 w 1017"/>
                <a:gd name="T13" fmla="*/ 326 h 813"/>
                <a:gd name="T14" fmla="*/ 235 w 1017"/>
                <a:gd name="T15" fmla="*/ 345 h 813"/>
                <a:gd name="T16" fmla="*/ 287 w 1017"/>
                <a:gd name="T17" fmla="*/ 369 h 813"/>
                <a:gd name="T18" fmla="*/ 365 w 1017"/>
                <a:gd name="T19" fmla="*/ 409 h 813"/>
                <a:gd name="T20" fmla="*/ 414 w 1017"/>
                <a:gd name="T21" fmla="*/ 470 h 813"/>
                <a:gd name="T22" fmla="*/ 414 w 1017"/>
                <a:gd name="T23" fmla="*/ 525 h 813"/>
                <a:gd name="T24" fmla="*/ 423 w 1017"/>
                <a:gd name="T25" fmla="*/ 582 h 813"/>
                <a:gd name="T26" fmla="*/ 475 w 1017"/>
                <a:gd name="T27" fmla="*/ 585 h 813"/>
                <a:gd name="T28" fmla="*/ 504 w 1017"/>
                <a:gd name="T29" fmla="*/ 615 h 813"/>
                <a:gd name="T30" fmla="*/ 518 w 1017"/>
                <a:gd name="T31" fmla="*/ 661 h 813"/>
                <a:gd name="T32" fmla="*/ 492 w 1017"/>
                <a:gd name="T33" fmla="*/ 703 h 813"/>
                <a:gd name="T34" fmla="*/ 447 w 1017"/>
                <a:gd name="T35" fmla="*/ 756 h 813"/>
                <a:gd name="T36" fmla="*/ 482 w 1017"/>
                <a:gd name="T37" fmla="*/ 777 h 813"/>
                <a:gd name="T38" fmla="*/ 552 w 1017"/>
                <a:gd name="T39" fmla="*/ 808 h 813"/>
                <a:gd name="T40" fmla="*/ 584 w 1017"/>
                <a:gd name="T41" fmla="*/ 763 h 813"/>
                <a:gd name="T42" fmla="*/ 610 w 1017"/>
                <a:gd name="T43" fmla="*/ 742 h 813"/>
                <a:gd name="T44" fmla="*/ 642 w 1017"/>
                <a:gd name="T45" fmla="*/ 665 h 813"/>
                <a:gd name="T46" fmla="*/ 679 w 1017"/>
                <a:gd name="T47" fmla="*/ 646 h 813"/>
                <a:gd name="T48" fmla="*/ 722 w 1017"/>
                <a:gd name="T49" fmla="*/ 630 h 813"/>
                <a:gd name="T50" fmla="*/ 785 w 1017"/>
                <a:gd name="T51" fmla="*/ 630 h 813"/>
                <a:gd name="T52" fmla="*/ 837 w 1017"/>
                <a:gd name="T53" fmla="*/ 582 h 813"/>
                <a:gd name="T54" fmla="*/ 872 w 1017"/>
                <a:gd name="T55" fmla="*/ 558 h 813"/>
                <a:gd name="T56" fmla="*/ 882 w 1017"/>
                <a:gd name="T57" fmla="*/ 518 h 813"/>
                <a:gd name="T58" fmla="*/ 897 w 1017"/>
                <a:gd name="T59" fmla="*/ 464 h 813"/>
                <a:gd name="T60" fmla="*/ 904 w 1017"/>
                <a:gd name="T61" fmla="*/ 416 h 813"/>
                <a:gd name="T62" fmla="*/ 920 w 1017"/>
                <a:gd name="T63" fmla="*/ 416 h 813"/>
                <a:gd name="T64" fmla="*/ 979 w 1017"/>
                <a:gd name="T65" fmla="*/ 356 h 813"/>
                <a:gd name="T66" fmla="*/ 1017 w 1017"/>
                <a:gd name="T67" fmla="*/ 318 h 813"/>
                <a:gd name="T68" fmla="*/ 1012 w 1017"/>
                <a:gd name="T69" fmla="*/ 263 h 813"/>
                <a:gd name="T70" fmla="*/ 965 w 1017"/>
                <a:gd name="T71" fmla="*/ 236 h 813"/>
                <a:gd name="T72" fmla="*/ 904 w 1017"/>
                <a:gd name="T73" fmla="*/ 183 h 813"/>
                <a:gd name="T74" fmla="*/ 790 w 1017"/>
                <a:gd name="T75" fmla="*/ 169 h 813"/>
                <a:gd name="T76" fmla="*/ 767 w 1017"/>
                <a:gd name="T77" fmla="*/ 157 h 813"/>
                <a:gd name="T78" fmla="*/ 755 w 1017"/>
                <a:gd name="T79" fmla="*/ 139 h 813"/>
                <a:gd name="T80" fmla="*/ 695 w 1017"/>
                <a:gd name="T81" fmla="*/ 124 h 813"/>
                <a:gd name="T82" fmla="*/ 679 w 1017"/>
                <a:gd name="T83" fmla="*/ 112 h 813"/>
                <a:gd name="T84" fmla="*/ 610 w 1017"/>
                <a:gd name="T85" fmla="*/ 109 h 813"/>
                <a:gd name="T86" fmla="*/ 610 w 1017"/>
                <a:gd name="T87" fmla="*/ 53 h 813"/>
                <a:gd name="T88" fmla="*/ 587 w 1017"/>
                <a:gd name="T89" fmla="*/ 17 h 813"/>
                <a:gd name="T90" fmla="*/ 525 w 1017"/>
                <a:gd name="T91" fmla="*/ 65 h 813"/>
                <a:gd name="T92" fmla="*/ 470 w 1017"/>
                <a:gd name="T93" fmla="*/ 67 h 813"/>
                <a:gd name="T94" fmla="*/ 417 w 1017"/>
                <a:gd name="T95" fmla="*/ 72 h 813"/>
                <a:gd name="T96" fmla="*/ 374 w 1017"/>
                <a:gd name="T97" fmla="*/ 67 h 813"/>
                <a:gd name="T98" fmla="*/ 352 w 1017"/>
                <a:gd name="T99" fmla="*/ 7 h 813"/>
                <a:gd name="T100" fmla="*/ 317 w 1017"/>
                <a:gd name="T101" fmla="*/ 10 h 813"/>
                <a:gd name="T102" fmla="*/ 242 w 1017"/>
                <a:gd name="T103" fmla="*/ 12 h 813"/>
                <a:gd name="T104" fmla="*/ 232 w 1017"/>
                <a:gd name="T105" fmla="*/ 29 h 813"/>
                <a:gd name="T106" fmla="*/ 239 w 1017"/>
                <a:gd name="T107" fmla="*/ 67 h 813"/>
                <a:gd name="T108" fmla="*/ 218 w 1017"/>
                <a:gd name="T109" fmla="*/ 86 h 813"/>
                <a:gd name="T110" fmla="*/ 154 w 1017"/>
                <a:gd name="T111" fmla="*/ 62 h 813"/>
                <a:gd name="T112" fmla="*/ 135 w 1017"/>
                <a:gd name="T113" fmla="*/ 57 h 813"/>
                <a:gd name="T114" fmla="*/ 120 w 1017"/>
                <a:gd name="T115" fmla="*/ 93 h 813"/>
                <a:gd name="T116" fmla="*/ 97 w 1017"/>
                <a:gd name="T117" fmla="*/ 122 h 81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1017"/>
                <a:gd name="T178" fmla="*/ 0 h 813"/>
                <a:gd name="T179" fmla="*/ 1017 w 1017"/>
                <a:gd name="T180" fmla="*/ 813 h 81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1017" h="813">
                  <a:moveTo>
                    <a:pt x="97" y="122"/>
                  </a:moveTo>
                  <a:lnTo>
                    <a:pt x="95" y="183"/>
                  </a:lnTo>
                  <a:lnTo>
                    <a:pt x="92" y="188"/>
                  </a:lnTo>
                  <a:lnTo>
                    <a:pt x="88" y="195"/>
                  </a:lnTo>
                  <a:lnTo>
                    <a:pt x="52" y="204"/>
                  </a:lnTo>
                  <a:lnTo>
                    <a:pt x="26" y="216"/>
                  </a:lnTo>
                  <a:lnTo>
                    <a:pt x="12" y="236"/>
                  </a:lnTo>
                  <a:lnTo>
                    <a:pt x="15" y="250"/>
                  </a:lnTo>
                  <a:lnTo>
                    <a:pt x="0" y="263"/>
                  </a:lnTo>
                  <a:lnTo>
                    <a:pt x="0" y="278"/>
                  </a:lnTo>
                  <a:lnTo>
                    <a:pt x="12" y="286"/>
                  </a:lnTo>
                  <a:lnTo>
                    <a:pt x="20" y="299"/>
                  </a:lnTo>
                  <a:lnTo>
                    <a:pt x="20" y="312"/>
                  </a:lnTo>
                  <a:lnTo>
                    <a:pt x="38" y="307"/>
                  </a:lnTo>
                  <a:lnTo>
                    <a:pt x="48" y="316"/>
                  </a:lnTo>
                  <a:lnTo>
                    <a:pt x="64" y="316"/>
                  </a:lnTo>
                  <a:lnTo>
                    <a:pt x="80" y="307"/>
                  </a:lnTo>
                  <a:lnTo>
                    <a:pt x="95" y="345"/>
                  </a:lnTo>
                  <a:lnTo>
                    <a:pt x="111" y="347"/>
                  </a:lnTo>
                  <a:lnTo>
                    <a:pt x="152" y="339"/>
                  </a:lnTo>
                  <a:lnTo>
                    <a:pt x="185" y="326"/>
                  </a:lnTo>
                  <a:lnTo>
                    <a:pt x="210" y="307"/>
                  </a:lnTo>
                  <a:lnTo>
                    <a:pt x="232" y="328"/>
                  </a:lnTo>
                  <a:lnTo>
                    <a:pt x="235" y="345"/>
                  </a:lnTo>
                  <a:lnTo>
                    <a:pt x="235" y="358"/>
                  </a:lnTo>
                  <a:lnTo>
                    <a:pt x="265" y="371"/>
                  </a:lnTo>
                  <a:lnTo>
                    <a:pt x="287" y="369"/>
                  </a:lnTo>
                  <a:lnTo>
                    <a:pt x="315" y="385"/>
                  </a:lnTo>
                  <a:lnTo>
                    <a:pt x="345" y="394"/>
                  </a:lnTo>
                  <a:lnTo>
                    <a:pt x="365" y="409"/>
                  </a:lnTo>
                  <a:lnTo>
                    <a:pt x="362" y="449"/>
                  </a:lnTo>
                  <a:lnTo>
                    <a:pt x="412" y="449"/>
                  </a:lnTo>
                  <a:lnTo>
                    <a:pt x="414" y="470"/>
                  </a:lnTo>
                  <a:lnTo>
                    <a:pt x="425" y="483"/>
                  </a:lnTo>
                  <a:lnTo>
                    <a:pt x="425" y="506"/>
                  </a:lnTo>
                  <a:lnTo>
                    <a:pt x="414" y="525"/>
                  </a:lnTo>
                  <a:lnTo>
                    <a:pt x="425" y="544"/>
                  </a:lnTo>
                  <a:lnTo>
                    <a:pt x="425" y="563"/>
                  </a:lnTo>
                  <a:lnTo>
                    <a:pt x="423" y="582"/>
                  </a:lnTo>
                  <a:lnTo>
                    <a:pt x="442" y="582"/>
                  </a:lnTo>
                  <a:lnTo>
                    <a:pt x="468" y="582"/>
                  </a:lnTo>
                  <a:lnTo>
                    <a:pt x="475" y="585"/>
                  </a:lnTo>
                  <a:lnTo>
                    <a:pt x="487" y="594"/>
                  </a:lnTo>
                  <a:lnTo>
                    <a:pt x="495" y="617"/>
                  </a:lnTo>
                  <a:lnTo>
                    <a:pt x="504" y="615"/>
                  </a:lnTo>
                  <a:lnTo>
                    <a:pt x="510" y="655"/>
                  </a:lnTo>
                  <a:lnTo>
                    <a:pt x="515" y="659"/>
                  </a:lnTo>
                  <a:lnTo>
                    <a:pt x="518" y="661"/>
                  </a:lnTo>
                  <a:lnTo>
                    <a:pt x="525" y="676"/>
                  </a:lnTo>
                  <a:lnTo>
                    <a:pt x="518" y="691"/>
                  </a:lnTo>
                  <a:lnTo>
                    <a:pt x="492" y="703"/>
                  </a:lnTo>
                  <a:lnTo>
                    <a:pt x="462" y="723"/>
                  </a:lnTo>
                  <a:lnTo>
                    <a:pt x="447" y="735"/>
                  </a:lnTo>
                  <a:lnTo>
                    <a:pt x="447" y="756"/>
                  </a:lnTo>
                  <a:lnTo>
                    <a:pt x="462" y="765"/>
                  </a:lnTo>
                  <a:lnTo>
                    <a:pt x="464" y="780"/>
                  </a:lnTo>
                  <a:lnTo>
                    <a:pt x="482" y="777"/>
                  </a:lnTo>
                  <a:lnTo>
                    <a:pt x="510" y="792"/>
                  </a:lnTo>
                  <a:lnTo>
                    <a:pt x="537" y="813"/>
                  </a:lnTo>
                  <a:lnTo>
                    <a:pt x="552" y="808"/>
                  </a:lnTo>
                  <a:lnTo>
                    <a:pt x="570" y="794"/>
                  </a:lnTo>
                  <a:lnTo>
                    <a:pt x="572" y="771"/>
                  </a:lnTo>
                  <a:lnTo>
                    <a:pt x="584" y="763"/>
                  </a:lnTo>
                  <a:lnTo>
                    <a:pt x="592" y="761"/>
                  </a:lnTo>
                  <a:lnTo>
                    <a:pt x="598" y="752"/>
                  </a:lnTo>
                  <a:lnTo>
                    <a:pt x="610" y="742"/>
                  </a:lnTo>
                  <a:lnTo>
                    <a:pt x="637" y="718"/>
                  </a:lnTo>
                  <a:lnTo>
                    <a:pt x="637" y="676"/>
                  </a:lnTo>
                  <a:lnTo>
                    <a:pt x="642" y="665"/>
                  </a:lnTo>
                  <a:lnTo>
                    <a:pt x="652" y="655"/>
                  </a:lnTo>
                  <a:lnTo>
                    <a:pt x="672" y="655"/>
                  </a:lnTo>
                  <a:lnTo>
                    <a:pt x="679" y="646"/>
                  </a:lnTo>
                  <a:lnTo>
                    <a:pt x="695" y="646"/>
                  </a:lnTo>
                  <a:lnTo>
                    <a:pt x="719" y="634"/>
                  </a:lnTo>
                  <a:lnTo>
                    <a:pt x="722" y="630"/>
                  </a:lnTo>
                  <a:lnTo>
                    <a:pt x="750" y="625"/>
                  </a:lnTo>
                  <a:lnTo>
                    <a:pt x="767" y="618"/>
                  </a:lnTo>
                  <a:lnTo>
                    <a:pt x="785" y="630"/>
                  </a:lnTo>
                  <a:lnTo>
                    <a:pt x="807" y="617"/>
                  </a:lnTo>
                  <a:lnTo>
                    <a:pt x="809" y="607"/>
                  </a:lnTo>
                  <a:lnTo>
                    <a:pt x="837" y="582"/>
                  </a:lnTo>
                  <a:lnTo>
                    <a:pt x="844" y="571"/>
                  </a:lnTo>
                  <a:lnTo>
                    <a:pt x="859" y="563"/>
                  </a:lnTo>
                  <a:lnTo>
                    <a:pt x="872" y="558"/>
                  </a:lnTo>
                  <a:lnTo>
                    <a:pt x="870" y="544"/>
                  </a:lnTo>
                  <a:lnTo>
                    <a:pt x="875" y="521"/>
                  </a:lnTo>
                  <a:lnTo>
                    <a:pt x="882" y="518"/>
                  </a:lnTo>
                  <a:lnTo>
                    <a:pt x="882" y="506"/>
                  </a:lnTo>
                  <a:lnTo>
                    <a:pt x="889" y="489"/>
                  </a:lnTo>
                  <a:lnTo>
                    <a:pt x="897" y="464"/>
                  </a:lnTo>
                  <a:lnTo>
                    <a:pt x="899" y="447"/>
                  </a:lnTo>
                  <a:lnTo>
                    <a:pt x="902" y="430"/>
                  </a:lnTo>
                  <a:lnTo>
                    <a:pt x="904" y="416"/>
                  </a:lnTo>
                  <a:lnTo>
                    <a:pt x="908" y="409"/>
                  </a:lnTo>
                  <a:lnTo>
                    <a:pt x="915" y="409"/>
                  </a:lnTo>
                  <a:lnTo>
                    <a:pt x="920" y="416"/>
                  </a:lnTo>
                  <a:lnTo>
                    <a:pt x="939" y="385"/>
                  </a:lnTo>
                  <a:lnTo>
                    <a:pt x="960" y="371"/>
                  </a:lnTo>
                  <a:lnTo>
                    <a:pt x="979" y="356"/>
                  </a:lnTo>
                  <a:lnTo>
                    <a:pt x="987" y="347"/>
                  </a:lnTo>
                  <a:lnTo>
                    <a:pt x="1000" y="333"/>
                  </a:lnTo>
                  <a:lnTo>
                    <a:pt x="1017" y="318"/>
                  </a:lnTo>
                  <a:lnTo>
                    <a:pt x="1017" y="283"/>
                  </a:lnTo>
                  <a:lnTo>
                    <a:pt x="1012" y="276"/>
                  </a:lnTo>
                  <a:lnTo>
                    <a:pt x="1012" y="263"/>
                  </a:lnTo>
                  <a:lnTo>
                    <a:pt x="1012" y="257"/>
                  </a:lnTo>
                  <a:lnTo>
                    <a:pt x="1000" y="250"/>
                  </a:lnTo>
                  <a:lnTo>
                    <a:pt x="965" y="236"/>
                  </a:lnTo>
                  <a:lnTo>
                    <a:pt x="950" y="231"/>
                  </a:lnTo>
                  <a:lnTo>
                    <a:pt x="937" y="221"/>
                  </a:lnTo>
                  <a:lnTo>
                    <a:pt x="904" y="183"/>
                  </a:lnTo>
                  <a:lnTo>
                    <a:pt x="875" y="183"/>
                  </a:lnTo>
                  <a:lnTo>
                    <a:pt x="799" y="164"/>
                  </a:lnTo>
                  <a:lnTo>
                    <a:pt x="790" y="169"/>
                  </a:lnTo>
                  <a:lnTo>
                    <a:pt x="778" y="173"/>
                  </a:lnTo>
                  <a:lnTo>
                    <a:pt x="767" y="171"/>
                  </a:lnTo>
                  <a:lnTo>
                    <a:pt x="767" y="157"/>
                  </a:lnTo>
                  <a:lnTo>
                    <a:pt x="775" y="147"/>
                  </a:lnTo>
                  <a:lnTo>
                    <a:pt x="759" y="147"/>
                  </a:lnTo>
                  <a:lnTo>
                    <a:pt x="755" y="139"/>
                  </a:lnTo>
                  <a:lnTo>
                    <a:pt x="733" y="131"/>
                  </a:lnTo>
                  <a:lnTo>
                    <a:pt x="712" y="126"/>
                  </a:lnTo>
                  <a:lnTo>
                    <a:pt x="695" y="124"/>
                  </a:lnTo>
                  <a:lnTo>
                    <a:pt x="682" y="135"/>
                  </a:lnTo>
                  <a:lnTo>
                    <a:pt x="672" y="129"/>
                  </a:lnTo>
                  <a:lnTo>
                    <a:pt x="679" y="112"/>
                  </a:lnTo>
                  <a:lnTo>
                    <a:pt x="632" y="109"/>
                  </a:lnTo>
                  <a:lnTo>
                    <a:pt x="624" y="112"/>
                  </a:lnTo>
                  <a:lnTo>
                    <a:pt x="610" y="109"/>
                  </a:lnTo>
                  <a:lnTo>
                    <a:pt x="580" y="120"/>
                  </a:lnTo>
                  <a:lnTo>
                    <a:pt x="639" y="72"/>
                  </a:lnTo>
                  <a:lnTo>
                    <a:pt x="610" y="53"/>
                  </a:lnTo>
                  <a:lnTo>
                    <a:pt x="610" y="48"/>
                  </a:lnTo>
                  <a:lnTo>
                    <a:pt x="605" y="31"/>
                  </a:lnTo>
                  <a:lnTo>
                    <a:pt x="587" y="17"/>
                  </a:lnTo>
                  <a:lnTo>
                    <a:pt x="570" y="31"/>
                  </a:lnTo>
                  <a:lnTo>
                    <a:pt x="544" y="61"/>
                  </a:lnTo>
                  <a:lnTo>
                    <a:pt x="525" y="65"/>
                  </a:lnTo>
                  <a:lnTo>
                    <a:pt x="509" y="57"/>
                  </a:lnTo>
                  <a:lnTo>
                    <a:pt x="485" y="57"/>
                  </a:lnTo>
                  <a:lnTo>
                    <a:pt x="470" y="67"/>
                  </a:lnTo>
                  <a:lnTo>
                    <a:pt x="452" y="67"/>
                  </a:lnTo>
                  <a:lnTo>
                    <a:pt x="442" y="72"/>
                  </a:lnTo>
                  <a:lnTo>
                    <a:pt x="417" y="72"/>
                  </a:lnTo>
                  <a:lnTo>
                    <a:pt x="390" y="76"/>
                  </a:lnTo>
                  <a:lnTo>
                    <a:pt x="383" y="84"/>
                  </a:lnTo>
                  <a:lnTo>
                    <a:pt x="374" y="67"/>
                  </a:lnTo>
                  <a:lnTo>
                    <a:pt x="374" y="24"/>
                  </a:lnTo>
                  <a:lnTo>
                    <a:pt x="365" y="17"/>
                  </a:lnTo>
                  <a:lnTo>
                    <a:pt x="352" y="7"/>
                  </a:lnTo>
                  <a:lnTo>
                    <a:pt x="340" y="0"/>
                  </a:lnTo>
                  <a:lnTo>
                    <a:pt x="332" y="10"/>
                  </a:lnTo>
                  <a:lnTo>
                    <a:pt x="317" y="10"/>
                  </a:lnTo>
                  <a:lnTo>
                    <a:pt x="295" y="15"/>
                  </a:lnTo>
                  <a:lnTo>
                    <a:pt x="250" y="15"/>
                  </a:lnTo>
                  <a:lnTo>
                    <a:pt x="242" y="12"/>
                  </a:lnTo>
                  <a:lnTo>
                    <a:pt x="220" y="5"/>
                  </a:lnTo>
                  <a:lnTo>
                    <a:pt x="227" y="15"/>
                  </a:lnTo>
                  <a:lnTo>
                    <a:pt x="232" y="29"/>
                  </a:lnTo>
                  <a:lnTo>
                    <a:pt x="243" y="43"/>
                  </a:lnTo>
                  <a:lnTo>
                    <a:pt x="255" y="55"/>
                  </a:lnTo>
                  <a:lnTo>
                    <a:pt x="239" y="67"/>
                  </a:lnTo>
                  <a:lnTo>
                    <a:pt x="227" y="74"/>
                  </a:lnTo>
                  <a:lnTo>
                    <a:pt x="225" y="80"/>
                  </a:lnTo>
                  <a:lnTo>
                    <a:pt x="218" y="86"/>
                  </a:lnTo>
                  <a:lnTo>
                    <a:pt x="205" y="86"/>
                  </a:lnTo>
                  <a:lnTo>
                    <a:pt x="177" y="78"/>
                  </a:lnTo>
                  <a:lnTo>
                    <a:pt x="154" y="62"/>
                  </a:lnTo>
                  <a:lnTo>
                    <a:pt x="147" y="55"/>
                  </a:lnTo>
                  <a:lnTo>
                    <a:pt x="142" y="62"/>
                  </a:lnTo>
                  <a:lnTo>
                    <a:pt x="135" y="57"/>
                  </a:lnTo>
                  <a:lnTo>
                    <a:pt x="97" y="74"/>
                  </a:lnTo>
                  <a:lnTo>
                    <a:pt x="97" y="81"/>
                  </a:lnTo>
                  <a:lnTo>
                    <a:pt x="120" y="93"/>
                  </a:lnTo>
                  <a:lnTo>
                    <a:pt x="92" y="95"/>
                  </a:lnTo>
                  <a:lnTo>
                    <a:pt x="85" y="118"/>
                  </a:lnTo>
                  <a:lnTo>
                    <a:pt x="97" y="122"/>
                  </a:lnTo>
                </a:path>
              </a:pathLst>
            </a:custGeom>
            <a:grpFill/>
            <a:ln w="12700" cap="rnd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1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</p:grpSp>
      <p:sp>
        <p:nvSpPr>
          <p:cNvPr id="405" name="Rectangle 3"/>
          <p:cNvSpPr>
            <a:spLocks noChangeArrowheads="1"/>
          </p:cNvSpPr>
          <p:nvPr/>
        </p:nvSpPr>
        <p:spPr bwMode="auto">
          <a:xfrm>
            <a:off x="4824413" y="2422525"/>
            <a:ext cx="4643437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49263" lvl="1" indent="7938" algn="ctr">
              <a:lnSpc>
                <a:spcPct val="80000"/>
              </a:lnSpc>
              <a:spcBef>
                <a:spcPct val="100000"/>
              </a:spcBef>
              <a:buClr>
                <a:srgbClr val="FF0000"/>
              </a:buClr>
            </a:pPr>
            <a:r>
              <a:rPr lang="es-MX" sz="2800" b="1">
                <a:solidFill>
                  <a:srgbClr val="FF0000"/>
                </a:solidFill>
                <a:latin typeface="Trebuchet MS" pitchFamily="34" charset="0"/>
              </a:rPr>
              <a:t>TLC único México-Centroamérica </a:t>
            </a:r>
            <a:r>
              <a:rPr lang="es-MX" sz="2400" b="1">
                <a:solidFill>
                  <a:srgbClr val="FF0000"/>
                </a:solidFill>
                <a:latin typeface="Trebuchet MS" pitchFamily="34" charset="0"/>
              </a:rPr>
              <a:t>(convergencia de tres tratados)</a:t>
            </a:r>
            <a:endParaRPr lang="es-MX" sz="3200" b="1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8293" name="Rectangle 3"/>
          <p:cNvSpPr>
            <a:spLocks noChangeArrowheads="1"/>
          </p:cNvSpPr>
          <p:nvPr/>
        </p:nvSpPr>
        <p:spPr bwMode="auto">
          <a:xfrm>
            <a:off x="6137275" y="4649788"/>
            <a:ext cx="2143125" cy="598487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/>
          <a:p>
            <a:pPr marL="449263" lvl="1">
              <a:lnSpc>
                <a:spcPct val="80000"/>
              </a:lnSpc>
              <a:spcBef>
                <a:spcPct val="100000"/>
              </a:spcBef>
              <a:buClr>
                <a:srgbClr val="FF0000"/>
              </a:buClr>
              <a:defRPr/>
            </a:pPr>
            <a:r>
              <a:rPr lang="es-MX" sz="2800" b="1" dirty="0">
                <a:solidFill>
                  <a:schemeClr val="accent3">
                    <a:lumMod val="75000"/>
                  </a:schemeClr>
                </a:solidFill>
                <a:latin typeface="Trebuchet MS" pitchFamily="34" charset="0"/>
              </a:rPr>
              <a:t>Brasil </a:t>
            </a:r>
          </a:p>
        </p:txBody>
      </p:sp>
      <p:sp>
        <p:nvSpPr>
          <p:cNvPr id="408" name="Rectangle 3"/>
          <p:cNvSpPr>
            <a:spLocks noChangeArrowheads="1"/>
          </p:cNvSpPr>
          <p:nvPr/>
        </p:nvSpPr>
        <p:spPr bwMode="auto">
          <a:xfrm>
            <a:off x="50800" y="4146550"/>
            <a:ext cx="2143125" cy="598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49263" lvl="1">
              <a:lnSpc>
                <a:spcPct val="80000"/>
              </a:lnSpc>
              <a:spcBef>
                <a:spcPct val="100000"/>
              </a:spcBef>
              <a:buClr>
                <a:srgbClr val="FF0000"/>
              </a:buClr>
            </a:pPr>
            <a:r>
              <a:rPr lang="es-MX" sz="2800" b="1">
                <a:solidFill>
                  <a:srgbClr val="FF0000"/>
                </a:solidFill>
                <a:latin typeface="Trebuchet MS" pitchFamily="34" charset="0"/>
              </a:rPr>
              <a:t>Perú</a:t>
            </a:r>
            <a:endParaRPr lang="es-MX" sz="3200" b="1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8295" name="Rectangle 3"/>
          <p:cNvSpPr>
            <a:spLocks noChangeArrowheads="1"/>
          </p:cNvSpPr>
          <p:nvPr/>
        </p:nvSpPr>
        <p:spPr bwMode="auto">
          <a:xfrm>
            <a:off x="44450" y="3562350"/>
            <a:ext cx="2409825" cy="598488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/>
          <a:p>
            <a:pPr marL="449263" lvl="1">
              <a:lnSpc>
                <a:spcPct val="80000"/>
              </a:lnSpc>
              <a:spcBef>
                <a:spcPct val="100000"/>
              </a:spcBef>
              <a:buClr>
                <a:srgbClr val="FF0000"/>
              </a:buClr>
              <a:defRPr/>
            </a:pPr>
            <a:r>
              <a:rPr lang="es-MX" sz="2800" b="1" dirty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</a:rPr>
              <a:t>Colombia</a:t>
            </a:r>
            <a:endParaRPr lang="es-MX" sz="3200" b="1" dirty="0">
              <a:solidFill>
                <a:schemeClr val="accent6">
                  <a:lumMod val="75000"/>
                </a:schemeClr>
              </a:solidFill>
              <a:latin typeface="Trebuchet MS" pitchFamily="34" charset="0"/>
            </a:endParaRPr>
          </a:p>
        </p:txBody>
      </p:sp>
      <p:sp>
        <p:nvSpPr>
          <p:cNvPr id="411" name="Rectangle 3"/>
          <p:cNvSpPr>
            <a:spLocks noChangeArrowheads="1"/>
          </p:cNvSpPr>
          <p:nvPr/>
        </p:nvSpPr>
        <p:spPr bwMode="auto">
          <a:xfrm>
            <a:off x="-757238" y="4865688"/>
            <a:ext cx="5133976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536575" lvl="1" indent="-79375" algn="ctr">
              <a:lnSpc>
                <a:spcPct val="80000"/>
              </a:lnSpc>
              <a:spcBef>
                <a:spcPct val="100000"/>
              </a:spcBef>
              <a:buClr>
                <a:srgbClr val="FF0000"/>
              </a:buClr>
            </a:pPr>
            <a:r>
              <a:rPr lang="es-MX" sz="2800" b="1">
                <a:solidFill>
                  <a:srgbClr val="7030A0"/>
                </a:solidFill>
                <a:latin typeface="Trebuchet MS" pitchFamily="34" charset="0"/>
              </a:rPr>
              <a:t>Arco del Pacífico Latinoamericano                 11 países</a:t>
            </a:r>
          </a:p>
        </p:txBody>
      </p:sp>
      <p:sp>
        <p:nvSpPr>
          <p:cNvPr id="420" name="522 CuadroTexto"/>
          <p:cNvSpPr txBox="1">
            <a:spLocks noChangeArrowheads="1"/>
          </p:cNvSpPr>
          <p:nvPr/>
        </p:nvSpPr>
        <p:spPr bwMode="auto">
          <a:xfrm>
            <a:off x="34925" y="4759325"/>
            <a:ext cx="7207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2800" b="1" dirty="0" smtClean="0">
                <a:solidFill>
                  <a:srgbClr val="7030A0"/>
                </a:solidFill>
                <a:latin typeface="Trebuchet MS" pitchFamily="34" charset="0"/>
              </a:rPr>
              <a:t>4.</a:t>
            </a:r>
            <a:endParaRPr lang="es-MX" sz="2800" b="1" dirty="0">
              <a:solidFill>
                <a:srgbClr val="7030A0"/>
              </a:solidFill>
              <a:latin typeface="Trebuchet MS" pitchFamily="34" charset="0"/>
            </a:endParaRPr>
          </a:p>
        </p:txBody>
      </p:sp>
      <p:sp>
        <p:nvSpPr>
          <p:cNvPr id="423" name="525 CuadroTexto"/>
          <p:cNvSpPr txBox="1">
            <a:spLocks noChangeArrowheads="1"/>
          </p:cNvSpPr>
          <p:nvPr/>
        </p:nvSpPr>
        <p:spPr bwMode="auto">
          <a:xfrm>
            <a:off x="5329238" y="2349500"/>
            <a:ext cx="7207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rebuchet MS" pitchFamily="34" charset="0"/>
              </a:rPr>
              <a:t>1</a:t>
            </a:r>
            <a:r>
              <a:rPr lang="es-MX" sz="2800" b="1" dirty="0" smtClean="0">
                <a:solidFill>
                  <a:srgbClr val="FF0000"/>
                </a:solidFill>
                <a:latin typeface="Trebuchet MS" pitchFamily="34" charset="0"/>
              </a:rPr>
              <a:t>.</a:t>
            </a:r>
            <a:endParaRPr lang="es-MX" sz="2800" b="1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8301" name="529 CuadroTexto"/>
          <p:cNvSpPr txBox="1">
            <a:spLocks noChangeArrowheads="1"/>
          </p:cNvSpPr>
          <p:nvPr/>
        </p:nvSpPr>
        <p:spPr bwMode="auto">
          <a:xfrm>
            <a:off x="34925" y="3500438"/>
            <a:ext cx="719138" cy="52322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s-MX" sz="2800" b="1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</a:rPr>
              <a:t>2.</a:t>
            </a:r>
          </a:p>
        </p:txBody>
      </p:sp>
      <p:sp>
        <p:nvSpPr>
          <p:cNvPr id="426" name="530 CuadroTexto"/>
          <p:cNvSpPr txBox="1">
            <a:spLocks noChangeArrowheads="1"/>
          </p:cNvSpPr>
          <p:nvPr/>
        </p:nvSpPr>
        <p:spPr bwMode="auto">
          <a:xfrm>
            <a:off x="34925" y="4062413"/>
            <a:ext cx="7191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rebuchet MS" pitchFamily="34" charset="0"/>
              </a:rPr>
              <a:t>3</a:t>
            </a:r>
            <a:r>
              <a:rPr lang="es-MX" sz="2800" b="1" dirty="0" smtClean="0">
                <a:solidFill>
                  <a:srgbClr val="FF0000"/>
                </a:solidFill>
                <a:latin typeface="Trebuchet MS" pitchFamily="34" charset="0"/>
              </a:rPr>
              <a:t>.</a:t>
            </a:r>
            <a:endParaRPr lang="es-MX" sz="2800" b="1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8303" name="530 CuadroTexto"/>
          <p:cNvSpPr txBox="1">
            <a:spLocks noChangeArrowheads="1"/>
          </p:cNvSpPr>
          <p:nvPr/>
        </p:nvSpPr>
        <p:spPr bwMode="auto">
          <a:xfrm>
            <a:off x="6156325" y="4581525"/>
            <a:ext cx="719138" cy="52322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s-MX" sz="2800" b="1" dirty="0" smtClean="0">
                <a:solidFill>
                  <a:schemeClr val="accent3">
                    <a:lumMod val="75000"/>
                  </a:schemeClr>
                </a:solidFill>
                <a:latin typeface="Trebuchet MS" pitchFamily="34" charset="0"/>
              </a:rPr>
              <a:t>6.</a:t>
            </a:r>
          </a:p>
        </p:txBody>
      </p:sp>
      <p:sp>
        <p:nvSpPr>
          <p:cNvPr id="429" name="Rectangle 3"/>
          <p:cNvSpPr>
            <a:spLocks noChangeArrowheads="1"/>
          </p:cNvSpPr>
          <p:nvPr/>
        </p:nvSpPr>
        <p:spPr bwMode="auto">
          <a:xfrm>
            <a:off x="-584200" y="6107113"/>
            <a:ext cx="5133975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536575" lvl="1" indent="-79375" algn="ctr">
              <a:lnSpc>
                <a:spcPct val="80000"/>
              </a:lnSpc>
              <a:spcBef>
                <a:spcPct val="100000"/>
              </a:spcBef>
              <a:buClr>
                <a:srgbClr val="FF0000"/>
              </a:buClr>
            </a:pPr>
            <a:r>
              <a:rPr lang="es-MX" sz="2800" b="1">
                <a:latin typeface="Trebuchet MS" pitchFamily="34" charset="0"/>
              </a:rPr>
              <a:t>Alianza del Pacífico</a:t>
            </a:r>
          </a:p>
        </p:txBody>
      </p:sp>
      <p:sp>
        <p:nvSpPr>
          <p:cNvPr id="432" name="522 CuadroTexto"/>
          <p:cNvSpPr txBox="1">
            <a:spLocks noChangeArrowheads="1"/>
          </p:cNvSpPr>
          <p:nvPr/>
        </p:nvSpPr>
        <p:spPr bwMode="auto">
          <a:xfrm>
            <a:off x="65088" y="6018213"/>
            <a:ext cx="7207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2800" b="1" dirty="0" smtClean="0">
                <a:latin typeface="Trebuchet MS" pitchFamily="34" charset="0"/>
              </a:rPr>
              <a:t>5.</a:t>
            </a:r>
            <a:endParaRPr lang="es-MX" sz="2800" b="1" dirty="0">
              <a:latin typeface="Trebuchet MS" pitchFamily="34" charset="0"/>
            </a:endParaRPr>
          </a:p>
        </p:txBody>
      </p:sp>
      <p:sp>
        <p:nvSpPr>
          <p:cNvPr id="527" name="Rectangle 1475"/>
          <p:cNvSpPr>
            <a:spLocks noChangeArrowheads="1"/>
          </p:cNvSpPr>
          <p:nvPr/>
        </p:nvSpPr>
        <p:spPr bwMode="auto">
          <a:xfrm>
            <a:off x="-180528" y="214313"/>
            <a:ext cx="9109076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marL="857250" indent="-857250" algn="r" eaLnBrk="0" hangingPunct="0"/>
            <a:r>
              <a:rPr lang="es-MX" sz="3200" b="1" dirty="0" smtClean="0">
                <a:solidFill>
                  <a:srgbClr val="C00000"/>
                </a:solidFill>
                <a:latin typeface="Calibri" pitchFamily="34" charset="0"/>
              </a:rPr>
              <a:t>III. Estrategia </a:t>
            </a:r>
            <a:r>
              <a:rPr lang="es-MX" sz="3200" b="1" dirty="0">
                <a:solidFill>
                  <a:srgbClr val="C00000"/>
                </a:solidFill>
                <a:latin typeface="Calibri" pitchFamily="34" charset="0"/>
              </a:rPr>
              <a:t>de </a:t>
            </a:r>
            <a:r>
              <a:rPr lang="es-MX" sz="3200" b="1" dirty="0" smtClean="0">
                <a:solidFill>
                  <a:srgbClr val="C00000"/>
                </a:solidFill>
                <a:latin typeface="Calibri" pitchFamily="34" charset="0"/>
              </a:rPr>
              <a:t>negociaciones con América Latina</a:t>
            </a:r>
            <a:endParaRPr lang="es-MX" sz="32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525" name="3 Marcador de número de diapositiva"/>
          <p:cNvSpPr txBox="1">
            <a:spLocks/>
          </p:cNvSpPr>
          <p:nvPr/>
        </p:nvSpPr>
        <p:spPr>
          <a:xfrm>
            <a:off x="8172400" y="6432000"/>
            <a:ext cx="802432" cy="365125"/>
          </a:xfrm>
          <a:prstGeom prst="rect">
            <a:avLst/>
          </a:prstGeom>
        </p:spPr>
        <p:txBody>
          <a:bodyPr/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>
              <a:defRPr/>
            </a:pPr>
            <a:fld id="{DA208C74-4A15-4646-8608-45F541C8AF5C}" type="slidenum">
              <a:rPr lang="es-MX" sz="1200" smtClean="0">
                <a:latin typeface="Arial" pitchFamily="34" charset="0"/>
                <a:cs typeface="Arial" pitchFamily="34" charset="0"/>
              </a:rPr>
              <a:pPr algn="r">
                <a:defRPr/>
              </a:pPr>
              <a:t>9</a:t>
            </a:fld>
            <a:endParaRPr lang="es-MX" sz="1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722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15589</TotalTime>
  <Words>1488</Words>
  <Application>Microsoft Office PowerPoint</Application>
  <PresentationFormat>Presentación en pantalla (4:3)</PresentationFormat>
  <Paragraphs>327</Paragraphs>
  <Slides>20</Slides>
  <Notes>17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3</vt:i4>
      </vt:variant>
      <vt:variant>
        <vt:lpstr>Títulos de diapositiva</vt:lpstr>
      </vt:variant>
      <vt:variant>
        <vt:i4>20</vt:i4>
      </vt:variant>
    </vt:vector>
  </HeadingPairs>
  <TitlesOfParts>
    <vt:vector size="24" baseType="lpstr">
      <vt:lpstr>Tema de Office</vt:lpstr>
      <vt:lpstr>Worksheet</vt:lpstr>
      <vt:lpstr>Hoja de cálculo</vt:lpstr>
      <vt:lpstr>Gráfico</vt:lpstr>
      <vt:lpstr>Presentación de PowerPoint</vt:lpstr>
      <vt:lpstr>Presentación de PowerPoint</vt:lpstr>
      <vt:lpstr>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IV. Consideraciones Finales</vt:lpstr>
    </vt:vector>
  </TitlesOfParts>
  <Company>Secretaría de Economía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Índice</dc:title>
  <dc:creator>ogallegos</dc:creator>
  <cp:lastModifiedBy>Teresa Georgina Castellanos Jones</cp:lastModifiedBy>
  <cp:revision>1048</cp:revision>
  <cp:lastPrinted>2011-11-29T22:35:30Z</cp:lastPrinted>
  <dcterms:created xsi:type="dcterms:W3CDTF">2010-01-13T00:15:18Z</dcterms:created>
  <dcterms:modified xsi:type="dcterms:W3CDTF">2012-06-11T18:41:56Z</dcterms:modified>
</cp:coreProperties>
</file>